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2" r:id="rId2"/>
    <p:sldId id="367" r:id="rId3"/>
    <p:sldId id="317" r:id="rId4"/>
    <p:sldId id="368" r:id="rId5"/>
    <p:sldId id="323" r:id="rId6"/>
    <p:sldId id="369" r:id="rId7"/>
    <p:sldId id="370" r:id="rId8"/>
    <p:sldId id="371" r:id="rId9"/>
    <p:sldId id="372" r:id="rId10"/>
    <p:sldId id="416" r:id="rId11"/>
    <p:sldId id="427" r:id="rId12"/>
    <p:sldId id="417" r:id="rId13"/>
    <p:sldId id="428" r:id="rId14"/>
    <p:sldId id="429" r:id="rId15"/>
    <p:sldId id="430" r:id="rId16"/>
    <p:sldId id="397" r:id="rId17"/>
    <p:sldId id="391" r:id="rId18"/>
    <p:sldId id="394" r:id="rId19"/>
    <p:sldId id="392" r:id="rId20"/>
    <p:sldId id="396" r:id="rId21"/>
    <p:sldId id="393" r:id="rId22"/>
    <p:sldId id="422" r:id="rId23"/>
    <p:sldId id="431" r:id="rId24"/>
    <p:sldId id="435" r:id="rId25"/>
    <p:sldId id="282" r:id="rId26"/>
    <p:sldId id="421" r:id="rId27"/>
    <p:sldId id="432" r:id="rId28"/>
    <p:sldId id="433" r:id="rId29"/>
    <p:sldId id="434" r:id="rId30"/>
    <p:sldId id="400" r:id="rId31"/>
    <p:sldId id="315" r:id="rId32"/>
    <p:sldId id="436" r:id="rId33"/>
    <p:sldId id="437" r:id="rId34"/>
    <p:sldId id="438" r:id="rId35"/>
    <p:sldId id="439" r:id="rId36"/>
    <p:sldId id="440" r:id="rId37"/>
    <p:sldId id="442" r:id="rId38"/>
    <p:sldId id="365" r:id="rId39"/>
    <p:sldId id="441" r:id="rId40"/>
    <p:sldId id="331" r:id="rId41"/>
    <p:sldId id="364" r:id="rId42"/>
    <p:sldId id="324" r:id="rId43"/>
    <p:sldId id="264" r:id="rId44"/>
    <p:sldId id="2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-3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Misztal" userId="cbfca0f649c56d49" providerId="LiveId" clId="{B879A892-24CF-407F-883E-A3FE7CCC048F}"/>
    <pc:docChg chg="undo custSel addSld delSld modSld sldOrd">
      <pc:chgData name="Maciej Misztal" userId="cbfca0f649c56d49" providerId="LiveId" clId="{B879A892-24CF-407F-883E-A3FE7CCC048F}" dt="2020-03-03T00:26:43.205" v="188" actId="478"/>
      <pc:docMkLst>
        <pc:docMk/>
      </pc:docMkLst>
      <pc:sldChg chg="modSp mod">
        <pc:chgData name="Maciej Misztal" userId="cbfca0f649c56d49" providerId="LiveId" clId="{B879A892-24CF-407F-883E-A3FE7CCC048F}" dt="2020-03-03T00:21:07.145" v="136" actId="1076"/>
        <pc:sldMkLst>
          <pc:docMk/>
          <pc:sldMk cId="1777855951" sldId="317"/>
        </pc:sldMkLst>
        <pc:spChg chg="mod">
          <ac:chgData name="Maciej Misztal" userId="cbfca0f649c56d49" providerId="LiveId" clId="{B879A892-24CF-407F-883E-A3FE7CCC048F}" dt="2020-03-03T00:21:04.155" v="135" actId="1076"/>
          <ac:spMkLst>
            <pc:docMk/>
            <pc:sldMk cId="1777855951" sldId="317"/>
            <ac:spMk id="20" creationId="{67823173-BB71-4896-B885-62C2B1917B97}"/>
          </ac:spMkLst>
        </pc:spChg>
        <pc:picChg chg="mod">
          <ac:chgData name="Maciej Misztal" userId="cbfca0f649c56d49" providerId="LiveId" clId="{B879A892-24CF-407F-883E-A3FE7CCC048F}" dt="2020-03-03T00:20:56.635" v="134" actId="14100"/>
          <ac:picMkLst>
            <pc:docMk/>
            <pc:sldMk cId="1777855951" sldId="317"/>
            <ac:picMk id="11" creationId="{CBCCBA0B-82A4-4AC0-B144-D5D8C245130A}"/>
          </ac:picMkLst>
        </pc:picChg>
        <pc:picChg chg="mod">
          <ac:chgData name="Maciej Misztal" userId="cbfca0f649c56d49" providerId="LiveId" clId="{B879A892-24CF-407F-883E-A3FE7CCC048F}" dt="2020-03-03T00:21:07.145" v="136" actId="1076"/>
          <ac:picMkLst>
            <pc:docMk/>
            <pc:sldMk cId="1777855951" sldId="317"/>
            <ac:picMk id="21" creationId="{9E91EDE7-5AEB-493B-886C-01653F17EC60}"/>
          </ac:picMkLst>
        </pc:picChg>
      </pc:sldChg>
      <pc:sldChg chg="ord">
        <pc:chgData name="Maciej Misztal" userId="cbfca0f649c56d49" providerId="LiveId" clId="{B879A892-24CF-407F-883E-A3FE7CCC048F}" dt="2020-03-03T00:14:34.695" v="97"/>
        <pc:sldMkLst>
          <pc:docMk/>
          <pc:sldMk cId="4196509328" sldId="365"/>
        </pc:sldMkLst>
      </pc:sldChg>
      <pc:sldChg chg="addSp delSp modSp mod">
        <pc:chgData name="Maciej Misztal" userId="cbfca0f649c56d49" providerId="LiveId" clId="{B879A892-24CF-407F-883E-A3FE7CCC048F}" dt="2020-03-03T00:26:43.205" v="188" actId="478"/>
        <pc:sldMkLst>
          <pc:docMk/>
          <pc:sldMk cId="977577747" sldId="368"/>
        </pc:sldMkLst>
        <pc:picChg chg="add del mod">
          <ac:chgData name="Maciej Misztal" userId="cbfca0f649c56d49" providerId="LiveId" clId="{B879A892-24CF-407F-883E-A3FE7CCC048F}" dt="2020-03-03T00:26:43.205" v="188" actId="478"/>
          <ac:picMkLst>
            <pc:docMk/>
            <pc:sldMk cId="977577747" sldId="368"/>
            <ac:picMk id="10" creationId="{8EC98269-AD17-4017-96CE-55CC51B13C61}"/>
          </ac:picMkLst>
        </pc:picChg>
      </pc:sldChg>
      <pc:sldChg chg="addSp delSp mod">
        <pc:chgData name="Maciej Misztal" userId="cbfca0f649c56d49" providerId="LiveId" clId="{B879A892-24CF-407F-883E-A3FE7CCC048F}" dt="2020-03-03T00:22:33.303" v="138"/>
        <pc:sldMkLst>
          <pc:docMk/>
          <pc:sldMk cId="1281188" sldId="416"/>
        </pc:sldMkLst>
        <pc:picChg chg="add">
          <ac:chgData name="Maciej Misztal" userId="cbfca0f649c56d49" providerId="LiveId" clId="{B879A892-24CF-407F-883E-A3FE7CCC048F}" dt="2020-03-03T00:22:33.303" v="138"/>
          <ac:picMkLst>
            <pc:docMk/>
            <pc:sldMk cId="1281188" sldId="416"/>
            <ac:picMk id="8" creationId="{B87842F0-6CC9-4563-AC73-FA6896F86384}"/>
          </ac:picMkLst>
        </pc:picChg>
        <pc:picChg chg="del">
          <ac:chgData name="Maciej Misztal" userId="cbfca0f649c56d49" providerId="LiveId" clId="{B879A892-24CF-407F-883E-A3FE7CCC048F}" dt="2020-03-03T00:22:32.992" v="137" actId="478"/>
          <ac:picMkLst>
            <pc:docMk/>
            <pc:sldMk cId="1281188" sldId="416"/>
            <ac:picMk id="32" creationId="{C2C9A23E-B081-4C1E-A0E4-D48C11B6EBC5}"/>
          </ac:picMkLst>
        </pc:picChg>
      </pc:sldChg>
      <pc:sldChg chg="addSp delSp mod">
        <pc:chgData name="Maciej Misztal" userId="cbfca0f649c56d49" providerId="LiveId" clId="{B879A892-24CF-407F-883E-A3FE7CCC048F}" dt="2020-03-03T00:22:40.576" v="142"/>
        <pc:sldMkLst>
          <pc:docMk/>
          <pc:sldMk cId="718544590" sldId="417"/>
        </pc:sldMkLst>
        <pc:picChg chg="add">
          <ac:chgData name="Maciej Misztal" userId="cbfca0f649c56d49" providerId="LiveId" clId="{B879A892-24CF-407F-883E-A3FE7CCC048F}" dt="2020-03-03T00:22:40.576" v="142"/>
          <ac:picMkLst>
            <pc:docMk/>
            <pc:sldMk cId="718544590" sldId="417"/>
            <ac:picMk id="12" creationId="{1BFAF338-1856-4AE2-B1C5-D3DA478E3B1B}"/>
          </ac:picMkLst>
        </pc:picChg>
        <pc:picChg chg="del">
          <ac:chgData name="Maciej Misztal" userId="cbfca0f649c56d49" providerId="LiveId" clId="{B879A892-24CF-407F-883E-A3FE7CCC048F}" dt="2020-03-03T00:22:40.305" v="141" actId="478"/>
          <ac:picMkLst>
            <pc:docMk/>
            <pc:sldMk cId="718544590" sldId="417"/>
            <ac:picMk id="32" creationId="{C2C9A23E-B081-4C1E-A0E4-D48C11B6EBC5}"/>
          </ac:picMkLst>
        </pc:picChg>
      </pc:sldChg>
      <pc:sldChg chg="addSp delSp mod">
        <pc:chgData name="Maciej Misztal" userId="cbfca0f649c56d49" providerId="LiveId" clId="{B879A892-24CF-407F-883E-A3FE7CCC048F}" dt="2020-03-03T00:24:40.542" v="184"/>
        <pc:sldMkLst>
          <pc:docMk/>
          <pc:sldMk cId="1511523874" sldId="422"/>
        </pc:sldMkLst>
        <pc:picChg chg="add">
          <ac:chgData name="Maciej Misztal" userId="cbfca0f649c56d49" providerId="LiveId" clId="{B879A892-24CF-407F-883E-A3FE7CCC048F}" dt="2020-03-03T00:24:40.542" v="184"/>
          <ac:picMkLst>
            <pc:docMk/>
            <pc:sldMk cId="1511523874" sldId="422"/>
            <ac:picMk id="10" creationId="{D27E1181-DD22-4EAE-A8E6-C99B4711CFB5}"/>
          </ac:picMkLst>
        </pc:picChg>
        <pc:picChg chg="del">
          <ac:chgData name="Maciej Misztal" userId="cbfca0f649c56d49" providerId="LiveId" clId="{B879A892-24CF-407F-883E-A3FE7CCC048F}" dt="2020-03-03T00:24:40.327" v="183" actId="478"/>
          <ac:picMkLst>
            <pc:docMk/>
            <pc:sldMk cId="1511523874" sldId="422"/>
            <ac:picMk id="32" creationId="{C2C9A23E-B081-4C1E-A0E4-D48C11B6EBC5}"/>
          </ac:picMkLst>
        </pc:picChg>
      </pc:sldChg>
      <pc:sldChg chg="addSp delSp mod">
        <pc:chgData name="Maciej Misztal" userId="cbfca0f649c56d49" providerId="LiveId" clId="{B879A892-24CF-407F-883E-A3FE7CCC048F}" dt="2020-03-03T00:22:37.146" v="140"/>
        <pc:sldMkLst>
          <pc:docMk/>
          <pc:sldMk cId="558246572" sldId="427"/>
        </pc:sldMkLst>
        <pc:picChg chg="add">
          <ac:chgData name="Maciej Misztal" userId="cbfca0f649c56d49" providerId="LiveId" clId="{B879A892-24CF-407F-883E-A3FE7CCC048F}" dt="2020-03-03T00:22:37.146" v="140"/>
          <ac:picMkLst>
            <pc:docMk/>
            <pc:sldMk cId="558246572" sldId="427"/>
            <ac:picMk id="12" creationId="{1C0C0E46-197A-4A98-AEC9-94B5ACFF4CE7}"/>
          </ac:picMkLst>
        </pc:picChg>
        <pc:picChg chg="del">
          <ac:chgData name="Maciej Misztal" userId="cbfca0f649c56d49" providerId="LiveId" clId="{B879A892-24CF-407F-883E-A3FE7CCC048F}" dt="2020-03-03T00:22:36.314" v="139" actId="478"/>
          <ac:picMkLst>
            <pc:docMk/>
            <pc:sldMk cId="558246572" sldId="427"/>
            <ac:picMk id="32" creationId="{C2C9A23E-B081-4C1E-A0E4-D48C11B6EBC5}"/>
          </ac:picMkLst>
        </pc:picChg>
      </pc:sldChg>
      <pc:sldChg chg="addSp delSp mod">
        <pc:chgData name="Maciej Misztal" userId="cbfca0f649c56d49" providerId="LiveId" clId="{B879A892-24CF-407F-883E-A3FE7CCC048F}" dt="2020-03-03T00:22:45.027" v="144"/>
        <pc:sldMkLst>
          <pc:docMk/>
          <pc:sldMk cId="482584261" sldId="428"/>
        </pc:sldMkLst>
        <pc:picChg chg="add">
          <ac:chgData name="Maciej Misztal" userId="cbfca0f649c56d49" providerId="LiveId" clId="{B879A892-24CF-407F-883E-A3FE7CCC048F}" dt="2020-03-03T00:22:45.027" v="144"/>
          <ac:picMkLst>
            <pc:docMk/>
            <pc:sldMk cId="482584261" sldId="428"/>
            <ac:picMk id="12" creationId="{20687D6C-C0EC-40F4-8683-3EA546139A25}"/>
          </ac:picMkLst>
        </pc:picChg>
        <pc:picChg chg="del">
          <ac:chgData name="Maciej Misztal" userId="cbfca0f649c56d49" providerId="LiveId" clId="{B879A892-24CF-407F-883E-A3FE7CCC048F}" dt="2020-03-03T00:22:44.768" v="143" actId="478"/>
          <ac:picMkLst>
            <pc:docMk/>
            <pc:sldMk cId="482584261" sldId="428"/>
            <ac:picMk id="32" creationId="{C2C9A23E-B081-4C1E-A0E4-D48C11B6EBC5}"/>
          </ac:picMkLst>
        </pc:picChg>
      </pc:sldChg>
      <pc:sldChg chg="addSp delSp modSp mod">
        <pc:chgData name="Maciej Misztal" userId="cbfca0f649c56d49" providerId="LiveId" clId="{B879A892-24CF-407F-883E-A3FE7CCC048F}" dt="2020-03-03T00:24:16.089" v="182" actId="1076"/>
        <pc:sldMkLst>
          <pc:docMk/>
          <pc:sldMk cId="3961880874" sldId="429"/>
        </pc:sldMkLst>
        <pc:spChg chg="mod">
          <ac:chgData name="Maciej Misztal" userId="cbfca0f649c56d49" providerId="LiveId" clId="{B879A892-24CF-407F-883E-A3FE7CCC048F}" dt="2020-03-03T00:24:04.025" v="181" actId="1076"/>
          <ac:spMkLst>
            <pc:docMk/>
            <pc:sldMk cId="3961880874" sldId="429"/>
            <ac:spMk id="4" creationId="{4BBB105B-8F50-4B73-A2C4-218D5EAAC29E}"/>
          </ac:spMkLst>
        </pc:spChg>
        <pc:spChg chg="mod">
          <ac:chgData name="Maciej Misztal" userId="cbfca0f649c56d49" providerId="LiveId" clId="{B879A892-24CF-407F-883E-A3FE7CCC048F}" dt="2020-03-03T00:24:16.089" v="182" actId="1076"/>
          <ac:spMkLst>
            <pc:docMk/>
            <pc:sldMk cId="3961880874" sldId="429"/>
            <ac:spMk id="5" creationId="{65F9D497-05F7-4F3B-BD5C-BE5325BF49CE}"/>
          </ac:spMkLst>
        </pc:spChg>
        <pc:spChg chg="mod">
          <ac:chgData name="Maciej Misztal" userId="cbfca0f649c56d49" providerId="LiveId" clId="{B879A892-24CF-407F-883E-A3FE7CCC048F}" dt="2020-03-03T00:24:16.089" v="182" actId="1076"/>
          <ac:spMkLst>
            <pc:docMk/>
            <pc:sldMk cId="3961880874" sldId="429"/>
            <ac:spMk id="6" creationId="{371953CB-F896-4178-B183-2044B57E7CAF}"/>
          </ac:spMkLst>
        </pc:spChg>
        <pc:spChg chg="mod">
          <ac:chgData name="Maciej Misztal" userId="cbfca0f649c56d49" providerId="LiveId" clId="{B879A892-24CF-407F-883E-A3FE7CCC048F}" dt="2020-03-03T00:24:16.089" v="182" actId="1076"/>
          <ac:spMkLst>
            <pc:docMk/>
            <pc:sldMk cId="3961880874" sldId="429"/>
            <ac:spMk id="12" creationId="{627D8F27-85A6-43DF-9EC4-327C9DEADDD9}"/>
          </ac:spMkLst>
        </pc:spChg>
        <pc:picChg chg="add">
          <ac:chgData name="Maciej Misztal" userId="cbfca0f649c56d49" providerId="LiveId" clId="{B879A892-24CF-407F-883E-A3FE7CCC048F}" dt="2020-03-03T00:22:49.148" v="146"/>
          <ac:picMkLst>
            <pc:docMk/>
            <pc:sldMk cId="3961880874" sldId="429"/>
            <ac:picMk id="9" creationId="{789D0774-5A6A-46C9-816A-1538B8DD95B5}"/>
          </ac:picMkLst>
        </pc:picChg>
        <pc:picChg chg="del">
          <ac:chgData name="Maciej Misztal" userId="cbfca0f649c56d49" providerId="LiveId" clId="{B879A892-24CF-407F-883E-A3FE7CCC048F}" dt="2020-03-03T00:22:48.899" v="145" actId="478"/>
          <ac:picMkLst>
            <pc:docMk/>
            <pc:sldMk cId="3961880874" sldId="429"/>
            <ac:picMk id="32" creationId="{C2C9A23E-B081-4C1E-A0E4-D48C11B6EBC5}"/>
          </ac:picMkLst>
        </pc:picChg>
      </pc:sldChg>
      <pc:sldChg chg="add del">
        <pc:chgData name="Maciej Misztal" userId="cbfca0f649c56d49" providerId="LiveId" clId="{B879A892-24CF-407F-883E-A3FE7CCC048F}" dt="2020-03-03T00:12:14.630" v="1" actId="47"/>
        <pc:sldMkLst>
          <pc:docMk/>
          <pc:sldMk cId="2418076102" sldId="441"/>
        </pc:sldMkLst>
      </pc:sldChg>
      <pc:sldChg chg="addSp modSp add mod ord">
        <pc:chgData name="Maciej Misztal" userId="cbfca0f649c56d49" providerId="LiveId" clId="{B879A892-24CF-407F-883E-A3FE7CCC048F}" dt="2020-03-03T00:14:08.851" v="95" actId="14100"/>
        <pc:sldMkLst>
          <pc:docMk/>
          <pc:sldMk cId="2925240176" sldId="441"/>
        </pc:sldMkLst>
        <pc:spChg chg="mod">
          <ac:chgData name="Maciej Misztal" userId="cbfca0f649c56d49" providerId="LiveId" clId="{B879A892-24CF-407F-883E-A3FE7CCC048F}" dt="2020-03-03T00:13:09.792" v="30" actId="1076"/>
          <ac:spMkLst>
            <pc:docMk/>
            <pc:sldMk cId="2925240176" sldId="441"/>
            <ac:spMk id="2" creationId="{151CB81B-C765-4254-93AC-17B78EEECC4E}"/>
          </ac:spMkLst>
        </pc:spChg>
        <pc:spChg chg="add mod">
          <ac:chgData name="Maciej Misztal" userId="cbfca0f649c56d49" providerId="LiveId" clId="{B879A892-24CF-407F-883E-A3FE7CCC048F}" dt="2020-03-03T00:13:44.121" v="86" actId="1076"/>
          <ac:spMkLst>
            <pc:docMk/>
            <pc:sldMk cId="2925240176" sldId="441"/>
            <ac:spMk id="3" creationId="{783AB603-FFB3-448D-B954-2E068D27EB72}"/>
          </ac:spMkLst>
        </pc:spChg>
        <pc:spChg chg="add mod">
          <ac:chgData name="Maciej Misztal" userId="cbfca0f649c56d49" providerId="LiveId" clId="{B879A892-24CF-407F-883E-A3FE7CCC048F}" dt="2020-03-03T00:14:08.851" v="95" actId="14100"/>
          <ac:spMkLst>
            <pc:docMk/>
            <pc:sldMk cId="2925240176" sldId="441"/>
            <ac:spMk id="4" creationId="{18DCD3EB-6341-415E-B944-F11FAFBC5132}"/>
          </ac:spMkLst>
        </pc:spChg>
      </pc:sldChg>
      <pc:sldChg chg="addSp delSp modSp add del mod">
        <pc:chgData name="Maciej Misztal" userId="cbfca0f649c56d49" providerId="LiveId" clId="{B879A892-24CF-407F-883E-A3FE7CCC048F}" dt="2020-03-03T00:12:46.026" v="27" actId="47"/>
        <pc:sldMkLst>
          <pc:docMk/>
          <pc:sldMk cId="127868687" sldId="442"/>
        </pc:sldMkLst>
        <pc:spChg chg="del">
          <ac:chgData name="Maciej Misztal" userId="cbfca0f649c56d49" providerId="LiveId" clId="{B879A892-24CF-407F-883E-A3FE7CCC048F}" dt="2020-03-03T00:12:42.854" v="26" actId="478"/>
          <ac:spMkLst>
            <pc:docMk/>
            <pc:sldMk cId="127868687" sldId="442"/>
            <ac:spMk id="2" creationId="{151CB81B-C765-4254-93AC-17B78EEECC4E}"/>
          </ac:spMkLst>
        </pc:spChg>
        <pc:spChg chg="add mod">
          <ac:chgData name="Maciej Misztal" userId="cbfca0f649c56d49" providerId="LiveId" clId="{B879A892-24CF-407F-883E-A3FE7CCC048F}" dt="2020-03-03T00:12:42.854" v="26" actId="478"/>
          <ac:spMkLst>
            <pc:docMk/>
            <pc:sldMk cId="127868687" sldId="442"/>
            <ac:spMk id="4" creationId="{E47FEDB6-2B2D-475A-B4DB-6E9D4D239231}"/>
          </ac:spMkLst>
        </pc:spChg>
      </pc:sldChg>
      <pc:sldChg chg="modSp add mod">
        <pc:chgData name="Maciej Misztal" userId="cbfca0f649c56d49" providerId="LiveId" clId="{B879A892-24CF-407F-883E-A3FE7CCC048F}" dt="2020-03-03T00:15:07.010" v="133" actId="20577"/>
        <pc:sldMkLst>
          <pc:docMk/>
          <pc:sldMk cId="2538163853" sldId="442"/>
        </pc:sldMkLst>
        <pc:spChg chg="mod">
          <ac:chgData name="Maciej Misztal" userId="cbfca0f649c56d49" providerId="LiveId" clId="{B879A892-24CF-407F-883E-A3FE7CCC048F}" dt="2020-03-03T00:15:07.010" v="133" actId="20577"/>
          <ac:spMkLst>
            <pc:docMk/>
            <pc:sldMk cId="2538163853" sldId="442"/>
            <ac:spMk id="2" creationId="{151CB81B-C765-4254-93AC-17B78EEECC4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6B824-D8A5-4794-86D8-B71FA73A8423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447437-8E6F-452F-A0FD-5F1C01AE3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8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941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Free</a:t>
            </a:r>
            <a:r>
              <a:rPr lang="pl-PL" dirty="0"/>
              <a:t> for </a:t>
            </a:r>
            <a:r>
              <a:rPr lang="pl-PL" dirty="0" err="1"/>
              <a:t>up</a:t>
            </a:r>
            <a:r>
              <a:rPr lang="pl-PL" dirty="0"/>
              <a:t> to 5 </a:t>
            </a:r>
            <a:r>
              <a:rPr lang="pl-PL" dirty="0" err="1"/>
              <a:t>users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Access to </a:t>
            </a:r>
            <a:r>
              <a:rPr lang="pl-PL" dirty="0" err="1"/>
              <a:t>Hosted</a:t>
            </a:r>
            <a:r>
              <a:rPr lang="pl-PL" dirty="0"/>
              <a:t> Agent </a:t>
            </a:r>
            <a:r>
              <a:rPr lang="pl-PL" dirty="0" err="1"/>
              <a:t>Queues</a:t>
            </a:r>
            <a:r>
              <a:rPr lang="pl-PL" dirty="0"/>
              <a:t> (Win/Linux)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numer of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Pipelines</a:t>
            </a:r>
            <a:r>
              <a:rPr lang="pl-PL" dirty="0"/>
              <a:t> </a:t>
            </a:r>
            <a:r>
              <a:rPr lang="pl-PL" dirty="0" err="1"/>
              <a:t>control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paralel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active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7262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Free</a:t>
            </a:r>
            <a:r>
              <a:rPr lang="pl-PL" dirty="0"/>
              <a:t> for </a:t>
            </a:r>
            <a:r>
              <a:rPr lang="pl-PL" dirty="0" err="1"/>
              <a:t>up</a:t>
            </a:r>
            <a:r>
              <a:rPr lang="pl-PL" dirty="0"/>
              <a:t> to 5 </a:t>
            </a:r>
            <a:r>
              <a:rPr lang="pl-PL" dirty="0" err="1"/>
              <a:t>users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Access to </a:t>
            </a:r>
            <a:r>
              <a:rPr lang="pl-PL" dirty="0" err="1"/>
              <a:t>Hosted</a:t>
            </a:r>
            <a:r>
              <a:rPr lang="pl-PL" dirty="0"/>
              <a:t> Agent </a:t>
            </a:r>
            <a:r>
              <a:rPr lang="pl-PL" dirty="0" err="1"/>
              <a:t>Queues</a:t>
            </a:r>
            <a:r>
              <a:rPr lang="pl-PL" dirty="0"/>
              <a:t> (Win/Linux)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numer of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Pipelines</a:t>
            </a:r>
            <a:r>
              <a:rPr lang="pl-PL" dirty="0"/>
              <a:t> </a:t>
            </a:r>
            <a:r>
              <a:rPr lang="pl-PL" dirty="0" err="1"/>
              <a:t>control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paralel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active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3545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470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Kubernetes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leading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orchestrator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trends.gogle.com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1081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8598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397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83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568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3042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1940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3644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/>
              <a:t>Kubernetes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leading</a:t>
            </a:r>
            <a:r>
              <a:rPr lang="pl-PL" dirty="0"/>
              <a:t> </a:t>
            </a:r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orchestrator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trends.gogle.com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881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Free</a:t>
            </a:r>
            <a:r>
              <a:rPr lang="pl-PL" dirty="0"/>
              <a:t> for </a:t>
            </a:r>
            <a:r>
              <a:rPr lang="pl-PL" dirty="0" err="1"/>
              <a:t>up</a:t>
            </a:r>
            <a:r>
              <a:rPr lang="pl-PL" dirty="0"/>
              <a:t> to 5 </a:t>
            </a:r>
            <a:r>
              <a:rPr lang="pl-PL" dirty="0" err="1"/>
              <a:t>users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Access to </a:t>
            </a:r>
            <a:r>
              <a:rPr lang="pl-PL" dirty="0" err="1"/>
              <a:t>Hosted</a:t>
            </a:r>
            <a:r>
              <a:rPr lang="pl-PL" dirty="0"/>
              <a:t> Agent </a:t>
            </a:r>
            <a:r>
              <a:rPr lang="pl-PL" dirty="0" err="1"/>
              <a:t>Queues</a:t>
            </a:r>
            <a:r>
              <a:rPr lang="pl-PL" dirty="0"/>
              <a:t> (Win/Linux)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numer of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Pipelines</a:t>
            </a:r>
            <a:r>
              <a:rPr lang="pl-PL" dirty="0"/>
              <a:t> </a:t>
            </a:r>
            <a:r>
              <a:rPr lang="pl-PL" dirty="0" err="1"/>
              <a:t>control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paralel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active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1398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Free</a:t>
            </a:r>
            <a:r>
              <a:rPr lang="pl-PL" dirty="0"/>
              <a:t> for </a:t>
            </a:r>
            <a:r>
              <a:rPr lang="pl-PL" dirty="0" err="1"/>
              <a:t>up</a:t>
            </a:r>
            <a:r>
              <a:rPr lang="pl-PL" dirty="0"/>
              <a:t> to 5 </a:t>
            </a:r>
            <a:r>
              <a:rPr lang="pl-PL" dirty="0" err="1"/>
              <a:t>users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Access to </a:t>
            </a:r>
            <a:r>
              <a:rPr lang="pl-PL" dirty="0" err="1"/>
              <a:t>Hosted</a:t>
            </a:r>
            <a:r>
              <a:rPr lang="pl-PL" dirty="0"/>
              <a:t> Agent </a:t>
            </a:r>
            <a:r>
              <a:rPr lang="pl-PL" dirty="0" err="1"/>
              <a:t>Queues</a:t>
            </a:r>
            <a:r>
              <a:rPr lang="pl-PL" dirty="0"/>
              <a:t> (Win/Linux)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numer of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Pipelines</a:t>
            </a:r>
            <a:r>
              <a:rPr lang="pl-PL" dirty="0"/>
              <a:t> </a:t>
            </a:r>
            <a:r>
              <a:rPr lang="pl-PL" dirty="0" err="1"/>
              <a:t>control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paralel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active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5252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l-PL" dirty="0" err="1"/>
              <a:t>Free</a:t>
            </a:r>
            <a:r>
              <a:rPr lang="pl-PL" dirty="0"/>
              <a:t> for </a:t>
            </a:r>
            <a:r>
              <a:rPr lang="pl-PL" dirty="0" err="1"/>
              <a:t>up</a:t>
            </a:r>
            <a:r>
              <a:rPr lang="pl-PL" dirty="0"/>
              <a:t> to 5 </a:t>
            </a:r>
            <a:r>
              <a:rPr lang="pl-PL" dirty="0" err="1"/>
              <a:t>users</a:t>
            </a:r>
            <a:endParaRPr lang="pl-PL" dirty="0"/>
          </a:p>
          <a:p>
            <a:pPr marL="171450" indent="-171450">
              <a:buFontTx/>
              <a:buChar char="-"/>
            </a:pPr>
            <a:r>
              <a:rPr lang="pl-PL" dirty="0"/>
              <a:t>Access to </a:t>
            </a:r>
            <a:r>
              <a:rPr lang="pl-PL" dirty="0" err="1"/>
              <a:t>Hosted</a:t>
            </a:r>
            <a:r>
              <a:rPr lang="pl-PL" dirty="0"/>
              <a:t> Agent </a:t>
            </a:r>
            <a:r>
              <a:rPr lang="pl-PL" dirty="0" err="1"/>
              <a:t>Queues</a:t>
            </a:r>
            <a:r>
              <a:rPr lang="pl-PL" dirty="0"/>
              <a:t> (Win/Linux)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numer of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</a:t>
            </a:r>
          </a:p>
          <a:p>
            <a:pPr marL="171450" indent="-171450">
              <a:buFontTx/>
              <a:buChar char="-"/>
            </a:pPr>
            <a:r>
              <a:rPr lang="pl-PL" dirty="0" err="1"/>
              <a:t>Pipelines</a:t>
            </a:r>
            <a:r>
              <a:rPr lang="pl-PL" dirty="0"/>
              <a:t> </a:t>
            </a:r>
            <a:r>
              <a:rPr lang="pl-PL" dirty="0" err="1"/>
              <a:t>control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paralel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active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64A1A8-D182-4F35-A619-2A70E34736FE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32993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1EDD-80FD-4224-9877-5244F3ABE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859B1-483B-4447-ADC0-938A9C6A3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8FA82-0D23-489E-9507-8BF30FDA9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79D36-D446-4FAC-A2AB-710AEF77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6F5C4-8167-4EF4-A527-D57582C5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9455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CFDB0-1795-440D-ADB1-412BBA40B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42374-3364-45C4-BE64-4ACBB0BB1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AFAE7-D1A7-4D86-A510-849889DD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5FA43-A962-4F6D-A1B4-B71592B2D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DA799-2DEE-4D80-BC67-1FD1D6F8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78733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861597-63C7-4C7B-AB21-9F27E38375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0BB49-DB2D-4AC5-AF1C-AB92803F8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E3075-5A21-4244-B98D-34A9A3496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EDF6D-1742-466C-AD59-E26E74BD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94918-56F4-436A-8F99-70BB7155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64527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7AF50-4513-4360-B81A-BFFA1687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06B6B-BB32-4824-859E-5EF60F041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5324E-42FB-414E-B42D-DB0578B3B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279B5-2CAE-4B3A-91C2-95B74895F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26874-136F-4312-8EFE-D523BDB2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8634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EA2D4-0F04-4CCF-B6AC-B4D902B83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A85C0-BE78-4378-A513-A429A08D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C8A8C-708E-4916-95E2-7468D2B2E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9A2A6-3913-4290-A277-0B571164C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B7704-4EA7-4C98-8822-46197CE5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07612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9D58C-776C-481F-A7F3-CAB713560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A075E-861F-4FE4-9867-790435F69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2C4A6-D539-4B5D-969B-A289FA2CDC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EF9C6-00B0-4504-9224-A2A4EEB2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3A5F5-64C8-47CD-8B75-41CDFE59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6923D-CA31-4EEE-93B1-5651BF49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4493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29DDD-2B27-4BDC-BBE6-4467385FB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25987-0BDE-4086-93FE-C7103B734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F61A0-5C28-4EA5-BB79-3FF8F219D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3096FD-3690-4D2C-A8C1-9144AF54C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39B72-2403-4382-92F5-29EAECF535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197073-48C8-42F8-9EC2-8436A3013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99E8B5-256B-4F41-A3C3-9C2C6493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0C2FF5-AD01-4077-8EB3-E71C6EE6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9692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A7741-E32D-4E9F-B6CA-DFA6A1D1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3A6B3F-3D5F-441B-9751-D69645BB3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ACAF07-DD85-4E02-81AA-4C5D7A18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4805AF-D7F3-4BBF-96FE-870C2A75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4981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DEC96E-629A-4D79-B60F-2ECCC0513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34964F-FE03-4168-9D6F-10AD7EFB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9613F-D001-419E-86EF-518E96A4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6994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F857A-E07A-4E4C-B9E4-8DC6BEF37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8CE79-CFE5-4B1A-9577-74EEE9FC5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E15CC1-8962-41F6-A2E3-C19845F52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51FDE-2AE5-459E-A5B5-2DB4925FF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BA381-C12D-4449-9668-95D37A2C7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A3C81-7A58-4E00-8147-24E47B406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9872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B57E-8F96-456C-A8E7-66EFF9372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671358-504B-40AF-9342-57ED49247E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F00C98-8831-4180-B196-025F4EAD4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50524-8CF1-4439-8163-EBFF6D342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E0B45-720C-4D85-AF41-29D6C3CF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FD96C-02F6-4AD1-AB33-C7230E32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3389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139A6D-A798-46EF-AAB8-AFDE98337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3B83E-447D-4530-9656-E49061FE6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A99D9-1870-4B27-B892-45847603CB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1696E4-D276-4042-870B-9583637C45DD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57F96-F486-4BD7-ADD8-17934C413F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19BB5-1424-4C46-ABE7-CB8B23D6D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9361A-5154-4507-A0E7-9A8C3F82C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96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it.wikipedia.org/wiki/File:Twitter_bird_logo.png" TargetMode="External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9.png"/><Relationship Id="rId4" Type="http://schemas.openxmlformats.org/officeDocument/2006/relationships/image" Target="../media/image48.svg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it.wikipedia.org/wiki/File:Twitter_bird_logo.png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7.png"/><Relationship Id="rId5" Type="http://schemas.openxmlformats.org/officeDocument/2006/relationships/image" Target="../media/image16.emf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uccess.docker.com/article/kubernetes-namespace-stuck-in-terminating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6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5.png"/><Relationship Id="rId10" Type="http://schemas.openxmlformats.org/officeDocument/2006/relationships/image" Target="../media/image67.png"/><Relationship Id="rId4" Type="http://schemas.openxmlformats.org/officeDocument/2006/relationships/image" Target="../media/image2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131F6FF-E2F7-4D9A-B1F4-354B5174EFD6}"/>
              </a:ext>
            </a:extLst>
          </p:cNvPr>
          <p:cNvGrpSpPr/>
          <p:nvPr/>
        </p:nvGrpSpPr>
        <p:grpSpPr>
          <a:xfrm>
            <a:off x="12322629" y="0"/>
            <a:ext cx="775063" cy="2299059"/>
            <a:chOff x="12322629" y="0"/>
            <a:chExt cx="775063" cy="22990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B51922-E72A-4DD1-B8E7-6103B23B8984}"/>
                </a:ext>
              </a:extLst>
            </p:cNvPr>
            <p:cNvSpPr/>
            <p:nvPr/>
          </p:nvSpPr>
          <p:spPr>
            <a:xfrm>
              <a:off x="12322629" y="1"/>
              <a:ext cx="348343" cy="383177"/>
            </a:xfrm>
            <a:prstGeom prst="rect">
              <a:avLst/>
            </a:prstGeom>
            <a:solidFill>
              <a:srgbClr val="B57C2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163043-9372-4703-BD67-263E1BE8C8F2}"/>
                </a:ext>
              </a:extLst>
            </p:cNvPr>
            <p:cNvSpPr/>
            <p:nvPr/>
          </p:nvSpPr>
          <p:spPr>
            <a:xfrm>
              <a:off x="12535989" y="1"/>
              <a:ext cx="348343" cy="383177"/>
            </a:xfrm>
            <a:prstGeom prst="rect">
              <a:avLst/>
            </a:prstGeom>
            <a:solidFill>
              <a:srgbClr val="EEB01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0647BC-5C29-4F07-A869-EE21BDACE517}"/>
                </a:ext>
              </a:extLst>
            </p:cNvPr>
            <p:cNvSpPr/>
            <p:nvPr/>
          </p:nvSpPr>
          <p:spPr>
            <a:xfrm>
              <a:off x="12749349" y="0"/>
              <a:ext cx="348343" cy="383177"/>
            </a:xfrm>
            <a:prstGeom prst="rect">
              <a:avLst/>
            </a:prstGeom>
            <a:solidFill>
              <a:srgbClr val="FFC55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15BC0C-A4D3-4CA7-A51E-2AFF26369AFC}"/>
                </a:ext>
              </a:extLst>
            </p:cNvPr>
            <p:cNvSpPr/>
            <p:nvPr/>
          </p:nvSpPr>
          <p:spPr>
            <a:xfrm>
              <a:off x="12322629" y="383178"/>
              <a:ext cx="348343" cy="383177"/>
            </a:xfrm>
            <a:prstGeom prst="rect">
              <a:avLst/>
            </a:prstGeom>
            <a:solidFill>
              <a:srgbClr val="0F94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04B130-18EE-4FA3-B5EA-D408A06213E1}"/>
                </a:ext>
              </a:extLst>
            </p:cNvPr>
            <p:cNvSpPr/>
            <p:nvPr/>
          </p:nvSpPr>
          <p:spPr>
            <a:xfrm>
              <a:off x="12535989" y="383178"/>
              <a:ext cx="348343" cy="383177"/>
            </a:xfrm>
            <a:prstGeom prst="rect">
              <a:avLst/>
            </a:prstGeom>
            <a:solidFill>
              <a:srgbClr val="29A8E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A76BE7-B9E1-46C4-A93D-94ADDA82E9D1}"/>
                </a:ext>
              </a:extLst>
            </p:cNvPr>
            <p:cNvSpPr/>
            <p:nvPr/>
          </p:nvSpPr>
          <p:spPr>
            <a:xfrm>
              <a:off x="12749349" y="383177"/>
              <a:ext cx="348343" cy="383177"/>
            </a:xfrm>
            <a:prstGeom prst="rect">
              <a:avLst/>
            </a:prstGeom>
            <a:solidFill>
              <a:srgbClr val="99DA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7BE9A5-199F-4CF3-B8D9-FFE69DC96F64}"/>
                </a:ext>
              </a:extLst>
            </p:cNvPr>
            <p:cNvSpPr/>
            <p:nvPr/>
          </p:nvSpPr>
          <p:spPr>
            <a:xfrm>
              <a:off x="12322629" y="766354"/>
              <a:ext cx="348343" cy="383177"/>
            </a:xfrm>
            <a:prstGeom prst="rect">
              <a:avLst/>
            </a:prstGeom>
            <a:solidFill>
              <a:srgbClr val="297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5AE52F-0472-4A98-89C7-027551B5B7A5}"/>
                </a:ext>
              </a:extLst>
            </p:cNvPr>
            <p:cNvSpPr/>
            <p:nvPr/>
          </p:nvSpPr>
          <p:spPr>
            <a:xfrm>
              <a:off x="12535989" y="766354"/>
              <a:ext cx="348343" cy="383177"/>
            </a:xfrm>
            <a:prstGeom prst="rect">
              <a:avLst/>
            </a:prstGeom>
            <a:solidFill>
              <a:srgbClr val="5BBA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A4017A-E6F1-419A-9440-396337E4190C}"/>
                </a:ext>
              </a:extLst>
            </p:cNvPr>
            <p:cNvSpPr/>
            <p:nvPr/>
          </p:nvSpPr>
          <p:spPr>
            <a:xfrm>
              <a:off x="12749349" y="766353"/>
              <a:ext cx="348343" cy="383177"/>
            </a:xfrm>
            <a:prstGeom prst="rect">
              <a:avLst/>
            </a:prstGeom>
            <a:solidFill>
              <a:srgbClr val="A5D28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0A5E4D-8CE2-478E-960F-CA0A55A2ED1D}"/>
                </a:ext>
              </a:extLst>
            </p:cNvPr>
            <p:cNvSpPr/>
            <p:nvPr/>
          </p:nvSpPr>
          <p:spPr>
            <a:xfrm>
              <a:off x="12322629" y="1149531"/>
              <a:ext cx="348343" cy="383177"/>
            </a:xfrm>
            <a:prstGeom prst="rect">
              <a:avLst/>
            </a:prstGeom>
            <a:solidFill>
              <a:srgbClr val="921A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13365DE-CD64-4ECC-A3C1-DF1DF71A388E}"/>
                </a:ext>
              </a:extLst>
            </p:cNvPr>
            <p:cNvSpPr/>
            <p:nvPr/>
          </p:nvSpPr>
          <p:spPr>
            <a:xfrm>
              <a:off x="12535989" y="1149531"/>
              <a:ext cx="348343" cy="383177"/>
            </a:xfrm>
            <a:prstGeom prst="rect">
              <a:avLst/>
            </a:prstGeom>
            <a:solidFill>
              <a:srgbClr val="BF25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17DEDC-D012-4AA5-A263-BC07E6A5DFE9}"/>
                </a:ext>
              </a:extLst>
            </p:cNvPr>
            <p:cNvSpPr/>
            <p:nvPr/>
          </p:nvSpPr>
          <p:spPr>
            <a:xfrm>
              <a:off x="12749349" y="1149530"/>
              <a:ext cx="348343" cy="383177"/>
            </a:xfrm>
            <a:prstGeom prst="rect">
              <a:avLst/>
            </a:prstGeom>
            <a:solidFill>
              <a:srgbClr val="EE6F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324256-78E2-42B9-B3BF-E5EB708AD9D7}"/>
                </a:ext>
              </a:extLst>
            </p:cNvPr>
            <p:cNvSpPr/>
            <p:nvPr/>
          </p:nvSpPr>
          <p:spPr>
            <a:xfrm>
              <a:off x="12322629" y="1532706"/>
              <a:ext cx="348343" cy="383177"/>
            </a:xfrm>
            <a:prstGeom prst="rect">
              <a:avLst/>
            </a:prstGeom>
            <a:solidFill>
              <a:srgbClr val="462D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42D8EA-CD8A-4664-A601-075A56609F90}"/>
                </a:ext>
              </a:extLst>
            </p:cNvPr>
            <p:cNvSpPr/>
            <p:nvPr/>
          </p:nvSpPr>
          <p:spPr>
            <a:xfrm>
              <a:off x="12535989" y="1532706"/>
              <a:ext cx="348343" cy="383177"/>
            </a:xfrm>
            <a:prstGeom prst="rect">
              <a:avLst/>
            </a:prstGeom>
            <a:solidFill>
              <a:srgbClr val="682E9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E3DC83-73B8-4DD1-91EE-046F86AA56F2}"/>
                </a:ext>
              </a:extLst>
            </p:cNvPr>
            <p:cNvSpPr/>
            <p:nvPr/>
          </p:nvSpPr>
          <p:spPr>
            <a:xfrm>
              <a:off x="12749349" y="1532705"/>
              <a:ext cx="348343" cy="383177"/>
            </a:xfrm>
            <a:prstGeom prst="rect">
              <a:avLst/>
            </a:prstGeom>
            <a:solidFill>
              <a:srgbClr val="9944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F3F2F63-FA9A-4095-B01B-8B42B0749BE2}"/>
                </a:ext>
              </a:extLst>
            </p:cNvPr>
            <p:cNvSpPr/>
            <p:nvPr/>
          </p:nvSpPr>
          <p:spPr>
            <a:xfrm>
              <a:off x="12322629" y="1915882"/>
              <a:ext cx="348343" cy="383177"/>
            </a:xfrm>
            <a:prstGeom prst="rect">
              <a:avLst/>
            </a:prstGeom>
            <a:solidFill>
              <a:srgbClr val="4241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09DC8CF-5438-4308-A976-3D63058842B1}"/>
                </a:ext>
              </a:extLst>
            </p:cNvPr>
            <p:cNvSpPr/>
            <p:nvPr/>
          </p:nvSpPr>
          <p:spPr>
            <a:xfrm>
              <a:off x="12535989" y="1915882"/>
              <a:ext cx="348343" cy="383177"/>
            </a:xfrm>
            <a:prstGeom prst="rect">
              <a:avLst/>
            </a:prstGeom>
            <a:solidFill>
              <a:srgbClr val="5E5F5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990EF1-4CD9-40F6-9563-D97D56FCB518}"/>
                </a:ext>
              </a:extLst>
            </p:cNvPr>
            <p:cNvSpPr/>
            <p:nvPr/>
          </p:nvSpPr>
          <p:spPr>
            <a:xfrm>
              <a:off x="12749349" y="1915881"/>
              <a:ext cx="348343" cy="383177"/>
            </a:xfrm>
            <a:prstGeom prst="rect">
              <a:avLst/>
            </a:prstGeom>
            <a:solidFill>
              <a:srgbClr val="9393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F994454-B812-4C21-B578-46AC13E4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726" y="2449281"/>
            <a:ext cx="6705599" cy="1765595"/>
          </a:xfrm>
        </p:spPr>
        <p:txBody>
          <a:bodyPr>
            <a:normAutofit fontScale="90000"/>
          </a:bodyPr>
          <a:lstStyle/>
          <a:p>
            <a:r>
              <a:rPr lang="pl-PL" sz="4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Ephemeral</a:t>
            </a:r>
            <a:r>
              <a:rPr lang="pl-PL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 </a:t>
            </a:r>
            <a:r>
              <a:rPr lang="pl-PL" sz="4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environments</a:t>
            </a:r>
            <a:r>
              <a:rPr lang="pl-PL" sz="4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with Azure DevOps, Docker &amp; AKS</a:t>
            </a:r>
            <a:endParaRPr lang="en-US" sz="4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AA71997-026F-4BFC-882D-658D852B9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726" y="4613903"/>
            <a:ext cx="6705599" cy="682883"/>
          </a:xfrm>
        </p:spPr>
        <p:txBody>
          <a:bodyPr>
            <a:normAutofit lnSpcReduction="10000"/>
          </a:bodyPr>
          <a:lstStyle/>
          <a:p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Maciej Misztal</a:t>
            </a:r>
            <a:b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Technical </a:t>
            </a:r>
            <a:r>
              <a:rPr lang="pl-P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</a:t>
            </a: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/ </a:t>
            </a:r>
            <a:r>
              <a:rPr lang="pl-PL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</a:t>
            </a:r>
            <a:r>
              <a:rPr lang="pl-P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.NET Developer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7FC753-D43B-4A90-BEA3-0E2E65635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3550" y="-292356"/>
            <a:ext cx="5230775" cy="19146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4B2281-0A1F-4AE2-8A95-D7C5796F6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r="9401"/>
          <a:stretch/>
        </p:blipFill>
        <p:spPr>
          <a:xfrm>
            <a:off x="0" y="6452279"/>
            <a:ext cx="12192000" cy="534895"/>
          </a:xfrm>
          <a:prstGeom prst="rect">
            <a:avLst/>
          </a:prstGeom>
        </p:spPr>
      </p:pic>
      <p:pic>
        <p:nvPicPr>
          <p:cNvPr id="29" name="Picture 28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7F2274D5-2D7A-4F05-A087-706A8BB2BB2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2771" y="2402881"/>
            <a:ext cx="2410503" cy="34141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E1126C6-AC18-42EF-934E-A3B2F7D57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5650" y="5674542"/>
            <a:ext cx="1406979" cy="104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76786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36" y="3478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Docker-</a:t>
            </a:r>
            <a:r>
              <a:rPr lang="pl-PL" dirty="0" err="1">
                <a:latin typeface="Ubuntu Mono" panose="020B0509030602030204" pitchFamily="49" charset="0"/>
              </a:rPr>
              <a:t>Compose</a:t>
            </a:r>
            <a:endParaRPr lang="pl-PL" dirty="0">
              <a:latin typeface="Ubuntu Mono" panose="020B0509030602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926B95-B4BD-42FE-8BEF-F0E2674F3C1F}"/>
              </a:ext>
            </a:extLst>
          </p:cNvPr>
          <p:cNvSpPr txBox="1"/>
          <p:nvPr/>
        </p:nvSpPr>
        <p:spPr>
          <a:xfrm>
            <a:off x="293615" y="4580389"/>
            <a:ext cx="11459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 err="1"/>
              <a:t>docker-compose</a:t>
            </a:r>
            <a:r>
              <a:rPr lang="pl-PL" b="1" dirty="0"/>
              <a:t> 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-f 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docker-compose.yml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 –f 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docker-compose.override.yml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 –f my-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docker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-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compose.yml</a:t>
            </a:r>
            <a:r>
              <a:rPr lang="pl-PL" b="1" dirty="0"/>
              <a:t> </a:t>
            </a:r>
            <a:r>
              <a:rPr lang="pl-PL" b="1" dirty="0" err="1">
                <a:solidFill>
                  <a:srgbClr val="7030A0"/>
                </a:solidFill>
              </a:rPr>
              <a:t>up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3FBED-29D2-46FE-A6AA-BC628BC006BF}"/>
              </a:ext>
            </a:extLst>
          </p:cNvPr>
          <p:cNvSpPr txBox="1"/>
          <p:nvPr/>
        </p:nvSpPr>
        <p:spPr>
          <a:xfrm>
            <a:off x="5399714" y="5050605"/>
            <a:ext cx="139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options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BE4861-DC42-4DD8-8120-69A1DD53139A}"/>
              </a:ext>
            </a:extLst>
          </p:cNvPr>
          <p:cNvSpPr txBox="1"/>
          <p:nvPr/>
        </p:nvSpPr>
        <p:spPr>
          <a:xfrm>
            <a:off x="10423792" y="5069855"/>
            <a:ext cx="131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rgbClr val="7030A0"/>
                </a:solidFill>
              </a:rPr>
              <a:t>(</a:t>
            </a:r>
            <a:r>
              <a:rPr lang="pl-PL" b="1" dirty="0" err="1">
                <a:solidFill>
                  <a:srgbClr val="7030A0"/>
                </a:solidFill>
              </a:rPr>
              <a:t>command</a:t>
            </a:r>
            <a:r>
              <a:rPr lang="pl-PL" b="1" dirty="0">
                <a:solidFill>
                  <a:srgbClr val="7030A0"/>
                </a:solidFill>
              </a:rPr>
              <a:t>)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5C4CC-220D-4685-9F2B-D8C1182B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64" y="1796340"/>
            <a:ext cx="2422062" cy="2243953"/>
          </a:xfrm>
          <a:prstGeom prst="rect">
            <a:avLst/>
          </a:prstGeom>
        </p:spPr>
      </p:pic>
      <p:pic>
        <p:nvPicPr>
          <p:cNvPr id="8" name="Picture 6" descr="Image result for docker logo png">
            <a:extLst>
              <a:ext uri="{FF2B5EF4-FFF2-40B4-BE49-F238E27FC236}">
                <a16:creationId xmlns:a16="http://schemas.microsoft.com/office/drawing/2014/main" id="{B87842F0-6CC9-4563-AC73-FA6896F86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427" y="289516"/>
            <a:ext cx="1551425" cy="11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18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36" y="3478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Docker-</a:t>
            </a:r>
            <a:r>
              <a:rPr lang="pl-PL" dirty="0" err="1">
                <a:latin typeface="Ubuntu Mono" panose="020B0509030602030204" pitchFamily="49" charset="0"/>
              </a:rPr>
              <a:t>Compose</a:t>
            </a:r>
            <a:r>
              <a:rPr lang="pl-PL" dirty="0">
                <a:latin typeface="Ubuntu Mono" panose="020B0509030602030204" pitchFamily="49" charset="0"/>
              </a:rPr>
              <a:t> (</a:t>
            </a:r>
            <a:r>
              <a:rPr lang="pl-PL" dirty="0" err="1">
                <a:latin typeface="Ubuntu Mono" panose="020B0509030602030204" pitchFamily="49" charset="0"/>
              </a:rPr>
              <a:t>Example</a:t>
            </a:r>
            <a:r>
              <a:rPr lang="pl-PL" dirty="0">
                <a:latin typeface="Ubuntu Mono" panose="020B0509030602030204" pitchFamily="49" charset="0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85C4CC-220D-4685-9F2B-D8C1182B6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27" y="1476462"/>
            <a:ext cx="820537" cy="76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81920-0C37-4831-900B-BF6B1EEB8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702" y="2981071"/>
            <a:ext cx="2066162" cy="895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52FAD-7325-4B67-B1BD-9332F4304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202" y="2981071"/>
            <a:ext cx="2066162" cy="8958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473035-6D89-4D5F-A3A1-FCB801567070}"/>
              </a:ext>
            </a:extLst>
          </p:cNvPr>
          <p:cNvSpPr/>
          <p:nvPr/>
        </p:nvSpPr>
        <p:spPr>
          <a:xfrm>
            <a:off x="6167226" y="5157088"/>
            <a:ext cx="5737860" cy="28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Docker Network (</a:t>
            </a:r>
            <a:r>
              <a:rPr lang="pl-PL" dirty="0" err="1"/>
              <a:t>default</a:t>
            </a:r>
            <a:r>
              <a:rPr lang="pl-PL" dirty="0"/>
              <a:t>) &amp; DNS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A9A877-166D-4DEF-BCB2-DB654A2F53DE}"/>
              </a:ext>
            </a:extLst>
          </p:cNvPr>
          <p:cNvCxnSpPr>
            <a:stCxn id="7" idx="2"/>
          </p:cNvCxnSpPr>
          <p:nvPr/>
        </p:nvCxnSpPr>
        <p:spPr>
          <a:xfrm>
            <a:off x="7544783" y="3876928"/>
            <a:ext cx="0" cy="1280160"/>
          </a:xfrm>
          <a:prstGeom prst="line">
            <a:avLst/>
          </a:prstGeom>
          <a:ln w="63500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4AE596-C22A-42DB-9E7D-89C00912B616}"/>
              </a:ext>
            </a:extLst>
          </p:cNvPr>
          <p:cNvCxnSpPr>
            <a:stCxn id="8" idx="2"/>
          </p:cNvCxnSpPr>
          <p:nvPr/>
        </p:nvCxnSpPr>
        <p:spPr>
          <a:xfrm>
            <a:off x="10783283" y="3876928"/>
            <a:ext cx="0" cy="1280160"/>
          </a:xfrm>
          <a:prstGeom prst="line">
            <a:avLst/>
          </a:prstGeom>
          <a:ln w="63500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5565078-4D5B-4EFD-9E48-C12A92C6BB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4" y="2802025"/>
            <a:ext cx="5811717" cy="4095877"/>
          </a:xfrm>
          <a:prstGeom prst="rect">
            <a:avLst/>
          </a:prstGeom>
        </p:spPr>
      </p:pic>
      <p:pic>
        <p:nvPicPr>
          <p:cNvPr id="12" name="Picture 6" descr="Image result for docker logo png">
            <a:extLst>
              <a:ext uri="{FF2B5EF4-FFF2-40B4-BE49-F238E27FC236}">
                <a16:creationId xmlns:a16="http://schemas.microsoft.com/office/drawing/2014/main" id="{1C0C0E46-197A-4A98-AEC9-94B5ACFF4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427" y="289516"/>
            <a:ext cx="1551425" cy="11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246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36" y="3478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err="1">
                <a:latin typeface="Ubuntu Mono" panose="020B0509030602030204" pitchFamily="49" charset="0"/>
              </a:rPr>
              <a:t>Ephemeral</a:t>
            </a:r>
            <a:r>
              <a:rPr lang="pl-PL" dirty="0">
                <a:latin typeface="Ubuntu Mono" panose="020B0509030602030204" pitchFamily="49" charset="0"/>
              </a:rPr>
              <a:t> test </a:t>
            </a:r>
            <a:r>
              <a:rPr lang="pl-PL" dirty="0" err="1">
                <a:latin typeface="Ubuntu Mono" panose="020B0509030602030204" pitchFamily="49" charset="0"/>
              </a:rPr>
              <a:t>env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using</a:t>
            </a:r>
            <a:r>
              <a:rPr lang="pl-PL" dirty="0">
                <a:latin typeface="Ubuntu Mono" panose="020B0509030602030204" pitchFamily="49" charset="0"/>
              </a:rPr>
              <a:t> Docker-</a:t>
            </a:r>
            <a:r>
              <a:rPr lang="pl-PL" dirty="0" err="1">
                <a:latin typeface="Ubuntu Mono" panose="020B0509030602030204" pitchFamily="49" charset="0"/>
              </a:rPr>
              <a:t>Compose</a:t>
            </a:r>
            <a:endParaRPr lang="pl-PL" dirty="0">
              <a:latin typeface="Ubuntu Mono" panose="020B0509030602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A10546-A159-42FE-8610-36178228E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602" y="2648290"/>
            <a:ext cx="2066162" cy="895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05B433-7DC6-4C2B-8101-AADF8032C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464" y="2648290"/>
            <a:ext cx="2066162" cy="89585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EBC851-4DED-4EEF-B8D4-B167087255A9}"/>
              </a:ext>
            </a:extLst>
          </p:cNvPr>
          <p:cNvSpPr/>
          <p:nvPr/>
        </p:nvSpPr>
        <p:spPr>
          <a:xfrm>
            <a:off x="5928953" y="4747260"/>
            <a:ext cx="5737860" cy="281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Docker Network (</a:t>
            </a:r>
            <a:r>
              <a:rPr lang="pl-PL" dirty="0" err="1"/>
              <a:t>default</a:t>
            </a:r>
            <a:r>
              <a:rPr lang="pl-PL" dirty="0"/>
              <a:t>) &amp; DNS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6034DA-404D-4AB5-8572-B194DE7BB371}"/>
              </a:ext>
            </a:extLst>
          </p:cNvPr>
          <p:cNvCxnSpPr>
            <a:stCxn id="6" idx="2"/>
          </p:cNvCxnSpPr>
          <p:nvPr/>
        </p:nvCxnSpPr>
        <p:spPr>
          <a:xfrm>
            <a:off x="7305545" y="3544147"/>
            <a:ext cx="0" cy="1344083"/>
          </a:xfrm>
          <a:prstGeom prst="line">
            <a:avLst/>
          </a:prstGeom>
          <a:ln w="63500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5C77F1-D9DB-48A5-8961-418FB5C285F0}"/>
              </a:ext>
            </a:extLst>
          </p:cNvPr>
          <p:cNvCxnSpPr>
            <a:stCxn id="2" idx="2"/>
          </p:cNvCxnSpPr>
          <p:nvPr/>
        </p:nvCxnSpPr>
        <p:spPr>
          <a:xfrm>
            <a:off x="10490683" y="3544147"/>
            <a:ext cx="0" cy="1344083"/>
          </a:xfrm>
          <a:prstGeom prst="line">
            <a:avLst/>
          </a:prstGeom>
          <a:ln w="63500">
            <a:solidFill>
              <a:schemeClr val="accent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D952E1D-DDA5-4C4B-888E-E124A02FF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525" y="2514600"/>
            <a:ext cx="558165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E6DEBA-2AD6-4339-97A9-1330981F8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05350"/>
            <a:ext cx="5572125" cy="2152650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5B5E813C-EC6D-4E99-A8F9-F8BE5D08AEC3}"/>
              </a:ext>
            </a:extLst>
          </p:cNvPr>
          <p:cNvSpPr/>
          <p:nvPr/>
        </p:nvSpPr>
        <p:spPr>
          <a:xfrm rot="2647192">
            <a:off x="1504683" y="2151829"/>
            <a:ext cx="340711" cy="992921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6" descr="Image result for docker logo png">
            <a:extLst>
              <a:ext uri="{FF2B5EF4-FFF2-40B4-BE49-F238E27FC236}">
                <a16:creationId xmlns:a16="http://schemas.microsoft.com/office/drawing/2014/main" id="{1BFAF338-1856-4AE2-B1C5-D3DA478E3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427" y="289516"/>
            <a:ext cx="1551425" cy="11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544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E4725C-560D-44EF-9828-662EBDE7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162800" cy="68580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759" y="5251630"/>
            <a:ext cx="44311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pl-PL" dirty="0">
                <a:latin typeface="Ubuntu" panose="020B0504030602030204" pitchFamily="34" charset="0"/>
              </a:rPr>
              <a:t>Startup </a:t>
            </a:r>
            <a:br>
              <a:rPr lang="pl-PL" dirty="0">
                <a:latin typeface="Ubuntu" panose="020B0504030602030204" pitchFamily="34" charset="0"/>
              </a:rPr>
            </a:br>
            <a:r>
              <a:rPr lang="pl-PL" dirty="0" err="1">
                <a:latin typeface="Ubuntu" panose="020B0504030602030204" pitchFamily="34" charset="0"/>
              </a:rPr>
              <a:t>Synchronization</a:t>
            </a:r>
            <a:endParaRPr lang="pl-PL" dirty="0">
              <a:latin typeface="Ubuntu" panose="020B0504030602030204" pitchFamily="34" charset="0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B5E813C-EC6D-4E99-A8F9-F8BE5D08AEC3}"/>
              </a:ext>
            </a:extLst>
          </p:cNvPr>
          <p:cNvSpPr/>
          <p:nvPr/>
        </p:nvSpPr>
        <p:spPr>
          <a:xfrm rot="2647192">
            <a:off x="1557811" y="3225325"/>
            <a:ext cx="340711" cy="992921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86D11F3-73B8-46E8-A300-62FED6CDDD64}"/>
              </a:ext>
            </a:extLst>
          </p:cNvPr>
          <p:cNvSpPr/>
          <p:nvPr/>
        </p:nvSpPr>
        <p:spPr>
          <a:xfrm rot="7694393">
            <a:off x="1089898" y="39545"/>
            <a:ext cx="340711" cy="992921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493879-1F1A-45BD-9DC5-9E501B27DBFD}"/>
              </a:ext>
            </a:extLst>
          </p:cNvPr>
          <p:cNvSpPr txBox="1"/>
          <p:nvPr/>
        </p:nvSpPr>
        <p:spPr>
          <a:xfrm>
            <a:off x="2305283" y="3612008"/>
            <a:ext cx="4716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solidFill>
                  <a:schemeClr val="accent2"/>
                </a:solidFill>
              </a:rPr>
              <a:t>No host-port </a:t>
            </a:r>
            <a:r>
              <a:rPr lang="pl-PL" sz="3200" b="1" dirty="0" err="1">
                <a:solidFill>
                  <a:schemeClr val="accent2"/>
                </a:solidFill>
              </a:rPr>
              <a:t>bindings</a:t>
            </a:r>
            <a:r>
              <a:rPr lang="pl-PL" sz="3200" b="1" dirty="0">
                <a:solidFill>
                  <a:schemeClr val="accent2"/>
                </a:solidFill>
              </a:rPr>
              <a:t> !!!</a:t>
            </a:r>
            <a:endParaRPr lang="en-US" sz="3200" b="1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9C8D7E-F86F-4932-901E-9BC77089B901}"/>
              </a:ext>
            </a:extLst>
          </p:cNvPr>
          <p:cNvSpPr txBox="1"/>
          <p:nvPr/>
        </p:nvSpPr>
        <p:spPr>
          <a:xfrm>
            <a:off x="3724275" y="94916"/>
            <a:ext cx="336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>
                <a:solidFill>
                  <a:schemeClr val="bg1"/>
                </a:solidFill>
              </a:rPr>
              <a:t>docker-compose</a:t>
            </a:r>
            <a:r>
              <a:rPr lang="pl-PL" b="1" dirty="0">
                <a:solidFill>
                  <a:schemeClr val="bg1"/>
                </a:solidFill>
              </a:rPr>
              <a:t> run </a:t>
            </a:r>
            <a:r>
              <a:rPr lang="pl-PL" b="1" dirty="0" err="1">
                <a:solidFill>
                  <a:schemeClr val="bg1"/>
                </a:solidFill>
              </a:rPr>
              <a:t>dotnet-tests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8FD63006-A492-4DE3-B050-9CC6EDE17857}"/>
              </a:ext>
            </a:extLst>
          </p:cNvPr>
          <p:cNvSpPr/>
          <p:nvPr/>
        </p:nvSpPr>
        <p:spPr>
          <a:xfrm rot="13933654">
            <a:off x="4846265" y="480631"/>
            <a:ext cx="340711" cy="992921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C5D566A-A6A1-4DCE-AE54-29BBAB9956DA}"/>
              </a:ext>
            </a:extLst>
          </p:cNvPr>
          <p:cNvSpPr/>
          <p:nvPr/>
        </p:nvSpPr>
        <p:spPr>
          <a:xfrm rot="5400000">
            <a:off x="2025723" y="5732264"/>
            <a:ext cx="340711" cy="992921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6" descr="Image result for docker logo png">
            <a:extLst>
              <a:ext uri="{FF2B5EF4-FFF2-40B4-BE49-F238E27FC236}">
                <a16:creationId xmlns:a16="http://schemas.microsoft.com/office/drawing/2014/main" id="{20687D6C-C0EC-40F4-8683-3EA546139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427" y="289516"/>
            <a:ext cx="1551425" cy="11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25842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8" grpId="0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36" y="3478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err="1">
                <a:latin typeface="Ubuntu" panose="020B0504030602030204" pitchFamily="34" charset="0"/>
              </a:rPr>
              <a:t>Ephemeral</a:t>
            </a:r>
            <a:r>
              <a:rPr lang="pl-PL" dirty="0">
                <a:latin typeface="Ubuntu" panose="020B0504030602030204" pitchFamily="34" charset="0"/>
              </a:rPr>
              <a:t> test </a:t>
            </a:r>
            <a:r>
              <a:rPr lang="pl-PL" dirty="0" err="1">
                <a:latin typeface="Ubuntu" panose="020B0504030602030204" pitchFamily="34" charset="0"/>
              </a:rPr>
              <a:t>env</a:t>
            </a:r>
            <a:r>
              <a:rPr lang="pl-PL" dirty="0">
                <a:latin typeface="Ubuntu" panose="020B0504030602030204" pitchFamily="34" charset="0"/>
              </a:rPr>
              <a:t> CI </a:t>
            </a:r>
            <a:r>
              <a:rPr lang="pl-PL" dirty="0" err="1">
                <a:latin typeface="Ubuntu" panose="020B0504030602030204" pitchFamily="34" charset="0"/>
              </a:rPr>
              <a:t>isolation</a:t>
            </a:r>
            <a:endParaRPr lang="pl-PL" dirty="0">
              <a:latin typeface="Ubuntu" panose="020B0504030602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BB105B-8F50-4B73-A2C4-218D5EAAC29E}"/>
              </a:ext>
            </a:extLst>
          </p:cNvPr>
          <p:cNvSpPr txBox="1"/>
          <p:nvPr/>
        </p:nvSpPr>
        <p:spPr>
          <a:xfrm>
            <a:off x="375636" y="4723421"/>
            <a:ext cx="11459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 err="1"/>
              <a:t>docker-compose</a:t>
            </a:r>
            <a:r>
              <a:rPr lang="pl-PL" b="1" dirty="0"/>
              <a:t> </a:t>
            </a:r>
            <a:br>
              <a:rPr lang="pl-PL" b="1" dirty="0"/>
            </a:br>
            <a:r>
              <a:rPr lang="pl-PL" b="1" dirty="0"/>
              <a:t>    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-f 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docker-compose.yml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    -f 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docker-compose.override.yml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r>
              <a:rPr lang="pl-PL" b="1" dirty="0">
                <a:solidFill>
                  <a:srgbClr val="C00000"/>
                </a:solidFill>
              </a:rPr>
              <a:t>    -p $(</a:t>
            </a:r>
            <a:r>
              <a:rPr lang="pl-PL" b="1" dirty="0" err="1">
                <a:solidFill>
                  <a:srgbClr val="C00000"/>
                </a:solidFill>
              </a:rPr>
              <a:t>Build.BuildNumber</a:t>
            </a:r>
            <a:r>
              <a:rPr lang="pl-PL" b="1" dirty="0">
                <a:solidFill>
                  <a:srgbClr val="C00000"/>
                </a:solidFill>
              </a:rPr>
              <a:t>)</a:t>
            </a:r>
            <a:r>
              <a:rPr lang="pl-PL" b="1" dirty="0"/>
              <a:t> </a:t>
            </a:r>
          </a:p>
          <a:p>
            <a:r>
              <a:rPr lang="pl-PL" b="1" dirty="0">
                <a:solidFill>
                  <a:srgbClr val="7030A0"/>
                </a:solidFill>
              </a:rPr>
              <a:t>   </a:t>
            </a:r>
            <a:r>
              <a:rPr lang="pl-PL" b="1" dirty="0" err="1">
                <a:solidFill>
                  <a:srgbClr val="7030A0"/>
                </a:solidFill>
              </a:rPr>
              <a:t>up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9D497-05F7-4F3B-BD5C-BE5325BF49CE}"/>
              </a:ext>
            </a:extLst>
          </p:cNvPr>
          <p:cNvSpPr txBox="1"/>
          <p:nvPr/>
        </p:nvSpPr>
        <p:spPr>
          <a:xfrm>
            <a:off x="3807134" y="5120297"/>
            <a:ext cx="1392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pl-PL" b="1" dirty="0" err="1">
                <a:solidFill>
                  <a:schemeClr val="accent5">
                    <a:lumMod val="75000"/>
                  </a:schemeClr>
                </a:solidFill>
              </a:rPr>
              <a:t>options</a:t>
            </a:r>
            <a:r>
              <a:rPr lang="pl-PL" b="1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1953CB-F896-4178-B183-2044B57E7CAF}"/>
              </a:ext>
            </a:extLst>
          </p:cNvPr>
          <p:cNvSpPr txBox="1"/>
          <p:nvPr/>
        </p:nvSpPr>
        <p:spPr>
          <a:xfrm>
            <a:off x="3973462" y="5766885"/>
            <a:ext cx="131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rgbClr val="7030A0"/>
                </a:solidFill>
              </a:rPr>
              <a:t>(</a:t>
            </a:r>
            <a:r>
              <a:rPr lang="pl-PL" b="1" dirty="0" err="1">
                <a:solidFill>
                  <a:srgbClr val="7030A0"/>
                </a:solidFill>
              </a:rPr>
              <a:t>command</a:t>
            </a:r>
            <a:r>
              <a:rPr lang="pl-PL" b="1" dirty="0">
                <a:solidFill>
                  <a:srgbClr val="7030A0"/>
                </a:solidFill>
              </a:rPr>
              <a:t>)</a:t>
            </a:r>
            <a:endParaRPr lang="en-US" b="1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AF5E9-5C57-4145-A68D-031AC41AA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64" y="1796340"/>
            <a:ext cx="2422062" cy="2243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7D8F27-85A6-43DF-9EC4-327C9DEADDD9}"/>
              </a:ext>
            </a:extLst>
          </p:cNvPr>
          <p:cNvSpPr txBox="1"/>
          <p:nvPr/>
        </p:nvSpPr>
        <p:spPr>
          <a:xfrm>
            <a:off x="3807134" y="5489629"/>
            <a:ext cx="1771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rgbClr val="C00000"/>
                </a:solidFill>
              </a:rPr>
              <a:t>--</a:t>
            </a:r>
            <a:r>
              <a:rPr lang="pl-PL" b="1" dirty="0" err="1">
                <a:solidFill>
                  <a:srgbClr val="C00000"/>
                </a:solidFill>
              </a:rPr>
              <a:t>project-name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9" name="Picture 6" descr="Image result for docker logo png">
            <a:extLst>
              <a:ext uri="{FF2B5EF4-FFF2-40B4-BE49-F238E27FC236}">
                <a16:creationId xmlns:a16="http://schemas.microsoft.com/office/drawing/2014/main" id="{789D0774-5A6A-46C9-816A-1538B8DD9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427" y="289516"/>
            <a:ext cx="1551425" cy="11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88087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75" y="1824362"/>
            <a:ext cx="11543250" cy="1967706"/>
          </a:xfrm>
        </p:spPr>
        <p:txBody>
          <a:bodyPr>
            <a:normAutofit/>
          </a:bodyPr>
          <a:lstStyle/>
          <a:p>
            <a:pPr algn="ctr"/>
            <a:r>
              <a:rPr lang="pl-PL" sz="4800" dirty="0" err="1">
                <a:latin typeface="Ubuntu" panose="020B0504030602030204" pitchFamily="34" charset="0"/>
              </a:rPr>
              <a:t>This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is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good</a:t>
            </a:r>
            <a:r>
              <a:rPr lang="pl-PL" sz="4800" dirty="0">
                <a:latin typeface="Ubuntu" panose="020B0504030602030204" pitchFamily="34" charset="0"/>
              </a:rPr>
              <a:t> for PR-</a:t>
            </a:r>
            <a:r>
              <a:rPr lang="pl-PL" sz="4800" dirty="0" err="1">
                <a:latin typeface="Ubuntu" panose="020B0504030602030204" pitchFamily="34" charset="0"/>
              </a:rPr>
              <a:t>level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integration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testing</a:t>
            </a:r>
            <a:endParaRPr lang="en-US" sz="4800" dirty="0">
              <a:latin typeface="Ubuntu" panose="020B0504030602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1D2E95-AAB2-49A2-8174-B8E22AFDF075}"/>
              </a:ext>
            </a:extLst>
          </p:cNvPr>
          <p:cNvSpPr txBox="1">
            <a:spLocks/>
          </p:cNvSpPr>
          <p:nvPr/>
        </p:nvSpPr>
        <p:spPr>
          <a:xfrm>
            <a:off x="201337" y="5142451"/>
            <a:ext cx="11543250" cy="781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dirty="0">
                <a:latin typeface="Ubuntu" panose="020B0504030602030204" pitchFamily="34" charset="0"/>
              </a:rPr>
              <a:t>but </a:t>
            </a:r>
            <a:r>
              <a:rPr lang="pl-PL" sz="4800" dirty="0" err="1">
                <a:latin typeface="Ubuntu" panose="020B0504030602030204" pitchFamily="34" charset="0"/>
              </a:rPr>
              <a:t>it’s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hardly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enough</a:t>
            </a:r>
            <a:r>
              <a:rPr lang="pl-PL" sz="4800" dirty="0">
                <a:latin typeface="Ubuntu" panose="020B0504030602030204" pitchFamily="34" charset="0"/>
              </a:rPr>
              <a:t> …</a:t>
            </a:r>
            <a:endParaRPr lang="en-US" sz="4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4362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90F51-0581-47B0-A501-5615FAAE1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CDDB1C72-3C3E-47FE-AFFA-E490323FCDDB}"/>
              </a:ext>
            </a:extLst>
          </p:cNvPr>
          <p:cNvSpPr txBox="1">
            <a:spLocks/>
          </p:cNvSpPr>
          <p:nvPr/>
        </p:nvSpPr>
        <p:spPr>
          <a:xfrm>
            <a:off x="0" y="1796930"/>
            <a:ext cx="12192000" cy="1431027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</a:rPr>
              <a:t>Kubernetes</a:t>
            </a: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0A2AF64E-E5F6-42CB-B341-4CB5700F8962}"/>
              </a:ext>
            </a:extLst>
          </p:cNvPr>
          <p:cNvSpPr txBox="1">
            <a:spLocks/>
          </p:cNvSpPr>
          <p:nvPr/>
        </p:nvSpPr>
        <p:spPr>
          <a:xfrm>
            <a:off x="0" y="3773815"/>
            <a:ext cx="12192000" cy="1431027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5400" dirty="0" err="1">
                <a:solidFill>
                  <a:schemeClr val="bg1"/>
                </a:solidFill>
                <a:latin typeface="Ubuntu Mono" panose="020B0509030602030204" pitchFamily="49" charset="0"/>
              </a:rPr>
              <a:t>Refresher</a:t>
            </a:r>
            <a:endParaRPr lang="pl-PL" sz="54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98950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6F78A5-438F-4821-B425-79B1D889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Kubernetes </a:t>
            </a:r>
            <a:r>
              <a:rPr lang="pl-PL" dirty="0" err="1">
                <a:latin typeface="Ubuntu Mono" panose="020B0509030602030204" pitchFamily="49" charset="0"/>
              </a:rPr>
              <a:t>Pods</a:t>
            </a:r>
            <a:endParaRPr lang="en-US" dirty="0">
              <a:latin typeface="Ubuntu Mono" panose="020B0509030602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F869D-63FA-459E-B413-F553B794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AC8D64A-6C1B-4625-A094-D615E47ACFE7}"/>
              </a:ext>
            </a:extLst>
          </p:cNvPr>
          <p:cNvSpPr txBox="1">
            <a:spLocks/>
          </p:cNvSpPr>
          <p:nvPr/>
        </p:nvSpPr>
        <p:spPr>
          <a:xfrm>
            <a:off x="1714500" y="2841074"/>
            <a:ext cx="9144000" cy="1981199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FAA0B-3C15-4DF2-8C19-94A644E59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694" y="3309422"/>
            <a:ext cx="1842957" cy="10770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04392C-46CD-420C-BBEF-0C1C1B9E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967" y="3309422"/>
            <a:ext cx="1842958" cy="107704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AD8156E-FC27-42EB-B102-2F99F9298C81}"/>
              </a:ext>
            </a:extLst>
          </p:cNvPr>
          <p:cNvSpPr/>
          <p:nvPr/>
        </p:nvSpPr>
        <p:spPr>
          <a:xfrm>
            <a:off x="838200" y="3107773"/>
            <a:ext cx="2247900" cy="447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app</a:t>
            </a:r>
            <a:r>
              <a:rPr lang="pl-PL" dirty="0"/>
              <a:t>=demo-</a:t>
            </a:r>
            <a:r>
              <a:rPr lang="pl-PL" dirty="0" err="1"/>
              <a:t>app</a:t>
            </a:r>
            <a:r>
              <a:rPr lang="pl-PL" dirty="0"/>
              <a:t>-web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700883-CDA4-46D8-AAEC-B6C32886D406}"/>
              </a:ext>
            </a:extLst>
          </p:cNvPr>
          <p:cNvSpPr/>
          <p:nvPr/>
        </p:nvSpPr>
        <p:spPr>
          <a:xfrm>
            <a:off x="838200" y="4079323"/>
            <a:ext cx="2247900" cy="447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version=123</a:t>
            </a:r>
          </a:p>
        </p:txBody>
      </p:sp>
    </p:spTree>
    <p:extLst>
      <p:ext uri="{BB962C8B-B14F-4D97-AF65-F5344CB8AC3E}">
        <p14:creationId xmlns:p14="http://schemas.microsoft.com/office/powerpoint/2010/main" val="2053244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6F78A5-438F-4821-B425-79B1D889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Kubernetes </a:t>
            </a:r>
            <a:r>
              <a:rPr lang="pl-PL" dirty="0" err="1">
                <a:latin typeface="Ubuntu Mono" panose="020B0509030602030204" pitchFamily="49" charset="0"/>
              </a:rPr>
              <a:t>Deployments</a:t>
            </a:r>
            <a:endParaRPr lang="en-US" dirty="0">
              <a:latin typeface="Ubuntu Mono" panose="020B0509030602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F869D-63FA-459E-B413-F553B794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33BA444-1C44-443E-999F-AFEA0F5CE872}"/>
              </a:ext>
            </a:extLst>
          </p:cNvPr>
          <p:cNvSpPr txBox="1">
            <a:spLocks/>
          </p:cNvSpPr>
          <p:nvPr/>
        </p:nvSpPr>
        <p:spPr>
          <a:xfrm>
            <a:off x="5430845" y="1563548"/>
            <a:ext cx="4495800" cy="438942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ACF088-4B9B-4F8C-9ED3-7D2D62F0C34A}"/>
              </a:ext>
            </a:extLst>
          </p:cNvPr>
          <p:cNvSpPr txBox="1"/>
          <p:nvPr/>
        </p:nvSpPr>
        <p:spPr>
          <a:xfrm>
            <a:off x="1339850" y="1390012"/>
            <a:ext cx="35433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 err="1">
                <a:latin typeface="Ubuntu Mono" panose="020B0509030602030204" pitchFamily="49" charset="0"/>
              </a:rPr>
              <a:t>apiVersion</a:t>
            </a:r>
            <a:r>
              <a:rPr lang="pl-PL" sz="1400" dirty="0">
                <a:latin typeface="Ubuntu Mono" panose="020B0509030602030204" pitchFamily="49" charset="0"/>
              </a:rPr>
              <a:t>: </a:t>
            </a:r>
            <a:r>
              <a:rPr lang="en-US" sz="1400" dirty="0">
                <a:latin typeface="Ubuntu Mono" panose="020B0509030602030204" pitchFamily="49" charset="0"/>
              </a:rPr>
              <a:t>apps/v1</a:t>
            </a:r>
          </a:p>
          <a:p>
            <a:r>
              <a:rPr lang="pl-PL" sz="1400" dirty="0" err="1">
                <a:latin typeface="Ubuntu Mono" panose="020B0509030602030204" pitchFamily="49" charset="0"/>
              </a:rPr>
              <a:t>kind</a:t>
            </a:r>
            <a:r>
              <a:rPr lang="pl-PL" sz="1400" dirty="0">
                <a:latin typeface="Ubuntu Mono" panose="020B0509030602030204" pitchFamily="49" charset="0"/>
              </a:rPr>
              <a:t>: Deployment</a:t>
            </a:r>
          </a:p>
          <a:p>
            <a:r>
              <a:rPr lang="pl-PL" sz="1400" dirty="0" err="1">
                <a:latin typeface="Ubuntu Mono" panose="020B0509030602030204" pitchFamily="49" charset="0"/>
              </a:rPr>
              <a:t>metadata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</a:t>
            </a:r>
            <a:r>
              <a:rPr lang="pl-PL" sz="1400" dirty="0" err="1">
                <a:latin typeface="Ubuntu Mono" panose="020B0509030602030204" pitchFamily="49" charset="0"/>
              </a:rPr>
              <a:t>name</a:t>
            </a:r>
            <a:r>
              <a:rPr lang="pl-PL" sz="1400" dirty="0">
                <a:latin typeface="Ubuntu Mono" panose="020B0509030602030204" pitchFamily="49" charset="0"/>
              </a:rPr>
              <a:t>: </a:t>
            </a:r>
            <a:r>
              <a:rPr lang="pl-PL" sz="1400" dirty="0" err="1">
                <a:latin typeface="Ubuntu Mono" panose="020B0509030602030204" pitchFamily="49" charset="0"/>
              </a:rPr>
              <a:t>nginx-deployment</a:t>
            </a:r>
            <a:endParaRPr lang="pl-PL" sz="1400" dirty="0">
              <a:latin typeface="Ubuntu Mono" panose="020B0509030602030204" pitchFamily="49" charset="0"/>
            </a:endParaRPr>
          </a:p>
          <a:p>
            <a:r>
              <a:rPr lang="pl-PL" sz="1400" dirty="0">
                <a:latin typeface="Ubuntu Mono" panose="020B0509030602030204" pitchFamily="49" charset="0"/>
              </a:rPr>
              <a:t>spec: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</a:t>
            </a:r>
            <a:r>
              <a:rPr lang="pl-PL" sz="1400" dirty="0" err="1">
                <a:latin typeface="Ubuntu Mono" panose="020B0509030602030204" pitchFamily="49" charset="0"/>
              </a:rPr>
              <a:t>replicas</a:t>
            </a:r>
            <a:r>
              <a:rPr lang="pl-PL" sz="1400" dirty="0">
                <a:latin typeface="Ubuntu Mono" panose="020B0509030602030204" pitchFamily="49" charset="0"/>
              </a:rPr>
              <a:t>: </a:t>
            </a:r>
            <a:r>
              <a:rPr lang="pl-PL" sz="1400" b="1" dirty="0">
                <a:solidFill>
                  <a:srgbClr val="FF0000"/>
                </a:solidFill>
                <a:latin typeface="Ubuntu Mono" panose="020B0509030602030204" pitchFamily="49" charset="0"/>
              </a:rPr>
              <a:t>3</a:t>
            </a:r>
          </a:p>
          <a:p>
            <a:r>
              <a:rPr lang="pl-PL" dirty="0"/>
              <a:t>   </a:t>
            </a:r>
            <a:r>
              <a:rPr lang="pl-PL" sz="14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strategy</a:t>
            </a:r>
            <a:r>
              <a:rPr lang="pl-PL" sz="14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      </a:t>
            </a:r>
            <a:r>
              <a:rPr lang="pl-PL" sz="14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type</a:t>
            </a:r>
            <a:r>
              <a:rPr lang="pl-PL" sz="14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: </a:t>
            </a:r>
            <a:r>
              <a:rPr lang="pl-PL" sz="14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RollingUpdate</a:t>
            </a:r>
            <a:endParaRPr lang="pl-PL" sz="1400" dirty="0">
              <a:solidFill>
                <a:schemeClr val="accent5">
                  <a:lumMod val="75000"/>
                </a:schemeClr>
              </a:solidFill>
              <a:latin typeface="Ubuntu Mono" panose="020B0509030602030204" pitchFamily="49" charset="0"/>
            </a:endParaRPr>
          </a:p>
          <a:p>
            <a:r>
              <a:rPr lang="pl-PL" sz="14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      </a:t>
            </a:r>
            <a:r>
              <a:rPr lang="pl-PL" sz="14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rollingUpdate</a:t>
            </a:r>
            <a:r>
              <a:rPr lang="pl-PL" sz="14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        </a:t>
            </a:r>
            <a:r>
              <a:rPr lang="pl-PL" sz="14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maxUnavailable</a:t>
            </a:r>
            <a:r>
              <a:rPr lang="pl-PL" sz="14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: 0</a:t>
            </a:r>
          </a:p>
          <a:p>
            <a:r>
              <a:rPr lang="pl-PL" sz="14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        </a:t>
            </a:r>
            <a:r>
              <a:rPr lang="pl-PL" sz="1400" dirty="0" err="1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maxSurge</a:t>
            </a:r>
            <a:r>
              <a:rPr lang="pl-PL" sz="1400" dirty="0">
                <a:solidFill>
                  <a:schemeClr val="accent5">
                    <a:lumMod val="75000"/>
                  </a:schemeClr>
                </a:solidFill>
                <a:latin typeface="Ubuntu Mono" panose="020B0509030602030204" pitchFamily="49" charset="0"/>
              </a:rPr>
              <a:t>: 1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</a:t>
            </a:r>
            <a:r>
              <a:rPr lang="pl-PL" sz="1400" dirty="0" err="1">
                <a:latin typeface="Ubuntu Mono" panose="020B0509030602030204" pitchFamily="49" charset="0"/>
              </a:rPr>
              <a:t>template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</a:t>
            </a:r>
            <a:r>
              <a:rPr lang="pl-PL" sz="1400" dirty="0" err="1">
                <a:latin typeface="Ubuntu Mono" panose="020B0509030602030204" pitchFamily="49" charset="0"/>
              </a:rPr>
              <a:t>metadata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 </a:t>
            </a:r>
            <a:r>
              <a:rPr lang="pl-PL" sz="1400" dirty="0" err="1">
                <a:latin typeface="Ubuntu Mono" panose="020B0509030602030204" pitchFamily="49" charset="0"/>
              </a:rPr>
              <a:t>labels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   </a:t>
            </a:r>
            <a:r>
              <a:rPr lang="pl-PL" sz="1400" dirty="0" err="1">
                <a:latin typeface="Ubuntu Mono" panose="020B0509030602030204" pitchFamily="49" charset="0"/>
              </a:rPr>
              <a:t>app</a:t>
            </a:r>
            <a:r>
              <a:rPr lang="pl-PL" sz="1400" dirty="0">
                <a:latin typeface="Ubuntu Mono" panose="020B0509030602030204" pitchFamily="49" charset="0"/>
              </a:rPr>
              <a:t>: </a:t>
            </a:r>
            <a:r>
              <a:rPr lang="pl-PL" sz="1400" dirty="0" err="1">
                <a:latin typeface="Ubuntu Mono" panose="020B0509030602030204" pitchFamily="49" charset="0"/>
              </a:rPr>
              <a:t>nginx</a:t>
            </a:r>
            <a:endParaRPr lang="pl-PL" sz="1400" dirty="0">
              <a:latin typeface="Ubuntu Mono" panose="020B0509030602030204" pitchFamily="49" charset="0"/>
            </a:endParaRPr>
          </a:p>
          <a:p>
            <a:r>
              <a:rPr lang="pl-PL" sz="1400" dirty="0">
                <a:latin typeface="Ubuntu Mono" panose="020B0509030602030204" pitchFamily="49" charset="0"/>
              </a:rPr>
              <a:t>   spec: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</a:t>
            </a:r>
            <a:r>
              <a:rPr lang="pl-PL" sz="1400" dirty="0" err="1">
                <a:latin typeface="Ubuntu Mono" panose="020B0509030602030204" pitchFamily="49" charset="0"/>
              </a:rPr>
              <a:t>containers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- </a:t>
            </a:r>
            <a:r>
              <a:rPr lang="pl-PL" sz="1400" dirty="0" err="1">
                <a:latin typeface="Ubuntu Mono" panose="020B0509030602030204" pitchFamily="49" charset="0"/>
              </a:rPr>
              <a:t>name</a:t>
            </a:r>
            <a:r>
              <a:rPr lang="pl-PL" sz="1400" dirty="0">
                <a:latin typeface="Ubuntu Mono" panose="020B0509030602030204" pitchFamily="49" charset="0"/>
              </a:rPr>
              <a:t>: </a:t>
            </a:r>
            <a:r>
              <a:rPr lang="pl-PL" sz="1400" dirty="0" err="1">
                <a:latin typeface="Ubuntu Mono" panose="020B0509030602030204" pitchFamily="49" charset="0"/>
              </a:rPr>
              <a:t>nginx</a:t>
            </a:r>
            <a:endParaRPr lang="pl-PL" sz="1400" dirty="0">
              <a:latin typeface="Ubuntu Mono" panose="020B0509030602030204" pitchFamily="49" charset="0"/>
            </a:endParaRPr>
          </a:p>
          <a:p>
            <a:r>
              <a:rPr lang="pl-PL" sz="1400" dirty="0">
                <a:latin typeface="Ubuntu Mono" panose="020B0509030602030204" pitchFamily="49" charset="0"/>
              </a:rPr>
              <a:t>       image: nginx:1.7.9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  </a:t>
            </a:r>
            <a:r>
              <a:rPr lang="pl-PL" sz="1400" dirty="0" err="1">
                <a:latin typeface="Ubuntu Mono" panose="020B0509030602030204" pitchFamily="49" charset="0"/>
              </a:rPr>
              <a:t>ports</a:t>
            </a:r>
            <a:r>
              <a:rPr lang="pl-PL" sz="1400" dirty="0">
                <a:latin typeface="Ubuntu Mono" panose="020B0509030602030204" pitchFamily="49" charset="0"/>
              </a:rPr>
              <a:t>:</a:t>
            </a:r>
          </a:p>
          <a:p>
            <a:r>
              <a:rPr lang="pl-PL" sz="1400" dirty="0">
                <a:latin typeface="Ubuntu Mono" panose="020B0509030602030204" pitchFamily="49" charset="0"/>
              </a:rPr>
              <a:t>         - </a:t>
            </a:r>
            <a:r>
              <a:rPr lang="pl-PL" sz="1400" dirty="0" err="1">
                <a:latin typeface="Ubuntu Mono" panose="020B0509030602030204" pitchFamily="49" charset="0"/>
              </a:rPr>
              <a:t>containerPort</a:t>
            </a:r>
            <a:r>
              <a:rPr lang="pl-PL" sz="1400" dirty="0">
                <a:latin typeface="Ubuntu Mono" panose="020B0509030602030204" pitchFamily="49" charset="0"/>
              </a:rPr>
              <a:t>: 80</a:t>
            </a:r>
          </a:p>
          <a:p>
            <a:br>
              <a:rPr lang="pl-PL" sz="1400" dirty="0">
                <a:latin typeface="Ubuntu Mono" panose="020B0509030602030204" pitchFamily="49" charset="0"/>
              </a:rPr>
            </a:br>
            <a:endParaRPr lang="pl-PL" sz="1400" dirty="0">
              <a:latin typeface="Ubuntu Mono" panose="020B0509030602030204" pitchFamily="49" charset="0"/>
            </a:endParaRPr>
          </a:p>
          <a:p>
            <a:endParaRPr lang="pl-PL" sz="1400" dirty="0">
              <a:latin typeface="Ubuntu Mono" panose="020B0509030602030204" pitchFamily="49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D0E1E9C-653D-41DC-A3FF-D12019B12E9F}"/>
              </a:ext>
            </a:extLst>
          </p:cNvPr>
          <p:cNvSpPr txBox="1">
            <a:spLocks/>
          </p:cNvSpPr>
          <p:nvPr/>
        </p:nvSpPr>
        <p:spPr>
          <a:xfrm>
            <a:off x="7840670" y="4507264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3E26D77-00AC-47DC-A64F-623284777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65" y="4824334"/>
            <a:ext cx="828660" cy="51144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C8067C3B-F535-4B01-BB97-C0F26869DF8D}"/>
              </a:ext>
            </a:extLst>
          </p:cNvPr>
          <p:cNvSpPr txBox="1">
            <a:spLocks/>
          </p:cNvSpPr>
          <p:nvPr/>
        </p:nvSpPr>
        <p:spPr>
          <a:xfrm>
            <a:off x="7840670" y="3185464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E620280-99CA-41AF-8D7D-AF2CEAA7E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265" y="3502534"/>
            <a:ext cx="828660" cy="511448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63AE5A27-C026-4E4F-AE02-2CCE7739FDE2}"/>
              </a:ext>
            </a:extLst>
          </p:cNvPr>
          <p:cNvSpPr txBox="1">
            <a:spLocks/>
          </p:cNvSpPr>
          <p:nvPr/>
        </p:nvSpPr>
        <p:spPr>
          <a:xfrm>
            <a:off x="7831145" y="1863664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838DE8E-DC6C-43F7-8D7D-804A7BA28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0740" y="2180734"/>
            <a:ext cx="828660" cy="511448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40926384-B73C-4F51-9400-55EFE55FD8BF}"/>
              </a:ext>
            </a:extLst>
          </p:cNvPr>
          <p:cNvSpPr txBox="1">
            <a:spLocks/>
          </p:cNvSpPr>
          <p:nvPr/>
        </p:nvSpPr>
        <p:spPr>
          <a:xfrm>
            <a:off x="5593964" y="3467315"/>
            <a:ext cx="3302805" cy="58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Replica</a:t>
            </a:r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 Set</a:t>
            </a:r>
          </a:p>
        </p:txBody>
      </p:sp>
    </p:spTree>
    <p:extLst>
      <p:ext uri="{BB962C8B-B14F-4D97-AF65-F5344CB8AC3E}">
        <p14:creationId xmlns:p14="http://schemas.microsoft.com/office/powerpoint/2010/main" val="62908557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6F78A5-438F-4821-B425-79B1D889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Kubernetes Services</a:t>
            </a:r>
            <a:endParaRPr lang="en-US" dirty="0">
              <a:latin typeface="Ubuntu Mono" panose="020B0509030602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F869D-63FA-459E-B413-F553B794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C5CBCC3-E05D-4F32-8D5F-740C2B471107}"/>
              </a:ext>
            </a:extLst>
          </p:cNvPr>
          <p:cNvSpPr txBox="1">
            <a:spLocks/>
          </p:cNvSpPr>
          <p:nvPr/>
        </p:nvSpPr>
        <p:spPr>
          <a:xfrm>
            <a:off x="8653653" y="4865223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A079F6B-58FC-4E9D-8A3C-E419C4186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248" y="5182293"/>
            <a:ext cx="828660" cy="51144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9A156A6-31E4-462B-B500-6F1D52FE60CC}"/>
              </a:ext>
            </a:extLst>
          </p:cNvPr>
          <p:cNvSpPr txBox="1">
            <a:spLocks/>
          </p:cNvSpPr>
          <p:nvPr/>
        </p:nvSpPr>
        <p:spPr>
          <a:xfrm>
            <a:off x="8653653" y="3543423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7C00CD-99A5-44B2-A972-690FC47E2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248" y="3860493"/>
            <a:ext cx="828660" cy="51144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A36D350-0713-4A74-8CB3-6B6FBA8BC79E}"/>
              </a:ext>
            </a:extLst>
          </p:cNvPr>
          <p:cNvSpPr txBox="1">
            <a:spLocks/>
          </p:cNvSpPr>
          <p:nvPr/>
        </p:nvSpPr>
        <p:spPr>
          <a:xfrm>
            <a:off x="8644128" y="2221623"/>
            <a:ext cx="1847850" cy="11455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814553-96DE-4CA5-9644-CE19382F4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723" y="2538693"/>
            <a:ext cx="828660" cy="511448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DACF6E20-9154-44D3-A3E4-00C3D950F3E3}"/>
              </a:ext>
            </a:extLst>
          </p:cNvPr>
          <p:cNvSpPr txBox="1">
            <a:spLocks/>
          </p:cNvSpPr>
          <p:nvPr/>
        </p:nvSpPr>
        <p:spPr>
          <a:xfrm>
            <a:off x="2869601" y="2221623"/>
            <a:ext cx="4495800" cy="3789188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D8DA703-771C-481F-B8E7-170D8197107F}"/>
              </a:ext>
            </a:extLst>
          </p:cNvPr>
          <p:cNvSpPr txBox="1">
            <a:spLocks/>
          </p:cNvSpPr>
          <p:nvPr/>
        </p:nvSpPr>
        <p:spPr>
          <a:xfrm>
            <a:off x="2992939" y="2268594"/>
            <a:ext cx="1474005" cy="58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Service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D588279-4F26-4724-83B0-DC90E15CE1DE}"/>
              </a:ext>
            </a:extLst>
          </p:cNvPr>
          <p:cNvSpPr txBox="1">
            <a:spLocks/>
          </p:cNvSpPr>
          <p:nvPr/>
        </p:nvSpPr>
        <p:spPr>
          <a:xfrm>
            <a:off x="3566344" y="3479337"/>
            <a:ext cx="3455205" cy="1209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Reliable</a:t>
            </a:r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 IP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Reliable</a:t>
            </a:r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 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Reliable</a:t>
            </a:r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 DNS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1BDC96F-D00A-4190-99D4-43796A9262C0}"/>
              </a:ext>
            </a:extLst>
          </p:cNvPr>
          <p:cNvCxnSpPr>
            <a:stCxn id="21" idx="3"/>
            <a:endCxn id="19" idx="1"/>
          </p:cNvCxnSpPr>
          <p:nvPr/>
        </p:nvCxnSpPr>
        <p:spPr>
          <a:xfrm flipV="1">
            <a:off x="7365402" y="2794417"/>
            <a:ext cx="1278727" cy="13218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70A9E83-625F-4F54-B684-B44A3404DCEF}"/>
              </a:ext>
            </a:extLst>
          </p:cNvPr>
          <p:cNvCxnSpPr>
            <a:stCxn id="21" idx="3"/>
            <a:endCxn id="17" idx="1"/>
          </p:cNvCxnSpPr>
          <p:nvPr/>
        </p:nvCxnSpPr>
        <p:spPr>
          <a:xfrm>
            <a:off x="7365401" y="4116217"/>
            <a:ext cx="128825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4D9BB7-ACEC-4170-A10A-D775097CCABA}"/>
              </a:ext>
            </a:extLst>
          </p:cNvPr>
          <p:cNvCxnSpPr>
            <a:stCxn id="21" idx="3"/>
            <a:endCxn id="15" idx="1"/>
          </p:cNvCxnSpPr>
          <p:nvPr/>
        </p:nvCxnSpPr>
        <p:spPr>
          <a:xfrm>
            <a:off x="7365401" y="4116217"/>
            <a:ext cx="1288252" cy="13218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BDC6171-12BE-49FB-8A70-D32D4AAE9340}"/>
              </a:ext>
            </a:extLst>
          </p:cNvPr>
          <p:cNvCxnSpPr>
            <a:endCxn id="21" idx="1"/>
          </p:cNvCxnSpPr>
          <p:nvPr/>
        </p:nvCxnSpPr>
        <p:spPr>
          <a:xfrm>
            <a:off x="1214293" y="4116217"/>
            <a:ext cx="165530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B555C62C-8087-42D1-9320-950CF939F5C7}"/>
              </a:ext>
            </a:extLst>
          </p:cNvPr>
          <p:cNvSpPr txBox="1">
            <a:spLocks/>
          </p:cNvSpPr>
          <p:nvPr/>
        </p:nvSpPr>
        <p:spPr>
          <a:xfrm>
            <a:off x="3566343" y="4754599"/>
            <a:ext cx="3455205" cy="1209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Label</a:t>
            </a:r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Selector</a:t>
            </a:r>
            <a:endParaRPr lang="pl-PL" sz="28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27965C-2967-4E09-91AC-B62D9238F460}"/>
              </a:ext>
            </a:extLst>
          </p:cNvPr>
          <p:cNvSpPr/>
          <p:nvPr/>
        </p:nvSpPr>
        <p:spPr>
          <a:xfrm>
            <a:off x="1308917" y="3358981"/>
            <a:ext cx="2247900" cy="447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app</a:t>
            </a:r>
            <a:r>
              <a:rPr lang="pl-PL" dirty="0"/>
              <a:t>=demo-</a:t>
            </a:r>
            <a:r>
              <a:rPr lang="pl-PL" dirty="0" err="1"/>
              <a:t>app</a:t>
            </a:r>
            <a:r>
              <a:rPr lang="pl-PL" dirty="0"/>
              <a:t>-web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2B48484-8361-4B53-A971-DF588C5E3E5A}"/>
              </a:ext>
            </a:extLst>
          </p:cNvPr>
          <p:cNvSpPr/>
          <p:nvPr/>
        </p:nvSpPr>
        <p:spPr>
          <a:xfrm>
            <a:off x="1308917" y="4330531"/>
            <a:ext cx="2247900" cy="447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version=123</a:t>
            </a:r>
          </a:p>
        </p:txBody>
      </p:sp>
    </p:spTree>
    <p:extLst>
      <p:ext uri="{BB962C8B-B14F-4D97-AF65-F5344CB8AC3E}">
        <p14:creationId xmlns:p14="http://schemas.microsoft.com/office/powerpoint/2010/main" val="17898740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result for maersk wallpaper evening">
            <a:extLst>
              <a:ext uri="{FF2B5EF4-FFF2-40B4-BE49-F238E27FC236}">
                <a16:creationId xmlns:a16="http://schemas.microsoft.com/office/drawing/2014/main" id="{33ECABDF-43AD-423D-BBC6-A4EDF4F0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A6C1B2A-BED6-44D6-978D-275A7CA01640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272548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5400" dirty="0" err="1">
                <a:solidFill>
                  <a:schemeClr val="bg1"/>
                </a:solidFill>
                <a:latin typeface="Ubuntu Mono" panose="020B0509030602030204" pitchFamily="49" charset="0"/>
              </a:rPr>
              <a:t>Ephemeral</a:t>
            </a:r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</a:rPr>
              <a:t> test </a:t>
            </a:r>
            <a:r>
              <a:rPr lang="pl-PL" sz="5400" dirty="0" err="1">
                <a:solidFill>
                  <a:schemeClr val="bg1"/>
                </a:solidFill>
                <a:latin typeface="Ubuntu Mono" panose="020B0509030602030204" pitchFamily="49" charset="0"/>
              </a:rPr>
              <a:t>environments</a:t>
            </a:r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</a:rPr>
              <a:t> with</a:t>
            </a:r>
          </a:p>
          <a:p>
            <a:pPr algn="ctr"/>
            <a:b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</a:rPr>
            </a:br>
            <a:endParaRPr lang="pl-PL" sz="54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F055A8-C454-4CE0-8ACA-BBFA2C0EC81B}"/>
              </a:ext>
            </a:extLst>
          </p:cNvPr>
          <p:cNvSpPr txBox="1"/>
          <p:nvPr/>
        </p:nvSpPr>
        <p:spPr>
          <a:xfrm>
            <a:off x="923330" y="5934670"/>
            <a:ext cx="4764947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@mmisztal1980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356D8-BA61-425D-80C4-FFBC19F5D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5934670"/>
            <a:ext cx="923330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40C87F-2DDB-47C5-9F8B-75FC62D22E29}"/>
              </a:ext>
            </a:extLst>
          </p:cNvPr>
          <p:cNvSpPr txBox="1"/>
          <p:nvPr/>
        </p:nvSpPr>
        <p:spPr>
          <a:xfrm>
            <a:off x="10869095" y="5934670"/>
            <a:ext cx="1322905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60m</a:t>
            </a:r>
          </a:p>
        </p:txBody>
      </p:sp>
      <p:pic>
        <p:nvPicPr>
          <p:cNvPr id="2050" name="Picture 2" descr="Image result for azure aks logo png">
            <a:extLst>
              <a:ext uri="{FF2B5EF4-FFF2-40B4-BE49-F238E27FC236}">
                <a16:creationId xmlns:a16="http://schemas.microsoft.com/office/drawing/2014/main" id="{5F52683B-DF9E-4FAD-86C7-649B517F7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56" y="1209673"/>
            <a:ext cx="1551425" cy="128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zure devops logo png">
            <a:extLst>
              <a:ext uri="{FF2B5EF4-FFF2-40B4-BE49-F238E27FC236}">
                <a16:creationId xmlns:a16="http://schemas.microsoft.com/office/drawing/2014/main" id="{F29791D4-9A20-4F56-825F-90EF57230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346" y="1333499"/>
            <a:ext cx="1040153" cy="104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docker logo png">
            <a:extLst>
              <a:ext uri="{FF2B5EF4-FFF2-40B4-BE49-F238E27FC236}">
                <a16:creationId xmlns:a16="http://schemas.microsoft.com/office/drawing/2014/main" id="{49491034-7696-4B95-8881-C602C2C50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127" y="1261066"/>
            <a:ext cx="1551425" cy="11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B7864BB-C16D-42F1-A2B9-9E7898530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599" y="5096470"/>
            <a:ext cx="1600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1E30877-1405-4D35-AC67-263424257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490" y="5208198"/>
            <a:ext cx="1499835" cy="151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787755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6F78A5-438F-4821-B425-79B1D889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Kubernetes Services</a:t>
            </a:r>
            <a:endParaRPr lang="en-US" dirty="0">
              <a:latin typeface="Ubuntu Mono" panose="020B0509030602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0F869D-63FA-459E-B413-F553B7943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4D3C8D-BB7F-4BB3-9FCC-5EE365B8C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4" y="1506129"/>
            <a:ext cx="6505925" cy="50912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2D6F3E-A6D9-4581-A966-F825F3856352}"/>
              </a:ext>
            </a:extLst>
          </p:cNvPr>
          <p:cNvSpPr/>
          <p:nvPr/>
        </p:nvSpPr>
        <p:spPr>
          <a:xfrm>
            <a:off x="7424257" y="5908100"/>
            <a:ext cx="4169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https://bit.ly/2U0dbGe</a:t>
            </a:r>
          </a:p>
        </p:txBody>
      </p:sp>
    </p:spTree>
    <p:extLst>
      <p:ext uri="{BB962C8B-B14F-4D97-AF65-F5344CB8AC3E}">
        <p14:creationId xmlns:p14="http://schemas.microsoft.com/office/powerpoint/2010/main" val="3448894809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6F78A5-438F-4821-B425-79B1D889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Ubuntu Mono" panose="020B0509030602030204" pitchFamily="49" charset="0"/>
              </a:rPr>
              <a:t>Kubernetes </a:t>
            </a:r>
            <a:r>
              <a:rPr lang="pl-PL" dirty="0" err="1">
                <a:latin typeface="Ubuntu Mono" panose="020B0509030602030204" pitchFamily="49" charset="0"/>
              </a:rPr>
              <a:t>Ingress</a:t>
            </a:r>
            <a:endParaRPr lang="en-US" dirty="0">
              <a:latin typeface="Ubuntu Mono" panose="020B0509030602030204" pitchFamily="49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0E1E433-AEF3-48D9-B060-51E4E32A9368}"/>
              </a:ext>
            </a:extLst>
          </p:cNvPr>
          <p:cNvSpPr txBox="1">
            <a:spLocks/>
          </p:cNvSpPr>
          <p:nvPr/>
        </p:nvSpPr>
        <p:spPr>
          <a:xfrm>
            <a:off x="1712128" y="3652837"/>
            <a:ext cx="2432050" cy="299124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1C51699-6F77-48D6-B8FD-66DA866F4EC9}"/>
              </a:ext>
            </a:extLst>
          </p:cNvPr>
          <p:cNvSpPr txBox="1">
            <a:spLocks/>
          </p:cNvSpPr>
          <p:nvPr/>
        </p:nvSpPr>
        <p:spPr>
          <a:xfrm>
            <a:off x="2187779" y="6003062"/>
            <a:ext cx="1474005" cy="58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k8s </a:t>
            </a: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node</a:t>
            </a:r>
            <a:endParaRPr lang="pl-PL" sz="28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30B4C5-EF80-438B-ABB0-4292D32891F3}"/>
              </a:ext>
            </a:extLst>
          </p:cNvPr>
          <p:cNvSpPr/>
          <p:nvPr/>
        </p:nvSpPr>
        <p:spPr>
          <a:xfrm>
            <a:off x="2187778" y="3429000"/>
            <a:ext cx="1474006" cy="447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port 80 | 443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F29FB693-76DD-4D88-A438-6DA57C83C73B}"/>
              </a:ext>
            </a:extLst>
          </p:cNvPr>
          <p:cNvSpPr txBox="1">
            <a:spLocks/>
          </p:cNvSpPr>
          <p:nvPr/>
        </p:nvSpPr>
        <p:spPr>
          <a:xfrm>
            <a:off x="4734524" y="3652838"/>
            <a:ext cx="2432050" cy="299124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6DA2A92-D1CD-455E-B008-21793521A657}"/>
              </a:ext>
            </a:extLst>
          </p:cNvPr>
          <p:cNvSpPr txBox="1">
            <a:spLocks/>
          </p:cNvSpPr>
          <p:nvPr/>
        </p:nvSpPr>
        <p:spPr>
          <a:xfrm>
            <a:off x="5210174" y="6003062"/>
            <a:ext cx="1474005" cy="58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k8s </a:t>
            </a: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node</a:t>
            </a:r>
            <a:endParaRPr lang="pl-PL" sz="28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B2C975-945A-425B-8A03-2FFE8CB6491F}"/>
              </a:ext>
            </a:extLst>
          </p:cNvPr>
          <p:cNvSpPr/>
          <p:nvPr/>
        </p:nvSpPr>
        <p:spPr>
          <a:xfrm>
            <a:off x="5210174" y="3429000"/>
            <a:ext cx="1474006" cy="447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port 80 | 443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7F124F8-3F3D-477B-8F2A-4ED6182FD61B}"/>
              </a:ext>
            </a:extLst>
          </p:cNvPr>
          <p:cNvSpPr txBox="1">
            <a:spLocks/>
          </p:cNvSpPr>
          <p:nvPr/>
        </p:nvSpPr>
        <p:spPr>
          <a:xfrm>
            <a:off x="7750175" y="3652838"/>
            <a:ext cx="2432050" cy="2991242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2FBCB94-3173-4464-8CF5-8711D683C609}"/>
              </a:ext>
            </a:extLst>
          </p:cNvPr>
          <p:cNvSpPr txBox="1">
            <a:spLocks/>
          </p:cNvSpPr>
          <p:nvPr/>
        </p:nvSpPr>
        <p:spPr>
          <a:xfrm>
            <a:off x="8225826" y="6003062"/>
            <a:ext cx="1474005" cy="581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2800" dirty="0">
                <a:solidFill>
                  <a:schemeClr val="bg1"/>
                </a:solidFill>
                <a:latin typeface="Ubuntu Mono" panose="020B0509030602030204" pitchFamily="49" charset="0"/>
              </a:rPr>
              <a:t>k8s </a:t>
            </a:r>
            <a:r>
              <a:rPr lang="pl-PL" sz="2800" dirty="0" err="1">
                <a:solidFill>
                  <a:schemeClr val="bg1"/>
                </a:solidFill>
                <a:latin typeface="Ubuntu Mono" panose="020B0509030602030204" pitchFamily="49" charset="0"/>
              </a:rPr>
              <a:t>node</a:t>
            </a:r>
            <a:endParaRPr lang="pl-PL" sz="28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C4575B-A27C-4104-943A-5437A65746D5}"/>
              </a:ext>
            </a:extLst>
          </p:cNvPr>
          <p:cNvSpPr/>
          <p:nvPr/>
        </p:nvSpPr>
        <p:spPr>
          <a:xfrm>
            <a:off x="8225825" y="3429000"/>
            <a:ext cx="1474006" cy="447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port 80 | 443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85D589-E26A-48ED-BF66-54EEB72B1505}"/>
              </a:ext>
            </a:extLst>
          </p:cNvPr>
          <p:cNvSpPr/>
          <p:nvPr/>
        </p:nvSpPr>
        <p:spPr>
          <a:xfrm>
            <a:off x="5062145" y="4057581"/>
            <a:ext cx="1770061" cy="447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ingress</a:t>
            </a:r>
            <a:r>
              <a:rPr lang="pl-PL" dirty="0"/>
              <a:t> service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6EAC893-AABA-4213-8F41-2C69C47B864F}"/>
              </a:ext>
            </a:extLst>
          </p:cNvPr>
          <p:cNvSpPr/>
          <p:nvPr/>
        </p:nvSpPr>
        <p:spPr>
          <a:xfrm>
            <a:off x="2428126" y="4716031"/>
            <a:ext cx="993308" cy="4476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service1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B72657-B02A-4E21-9FF0-CBAAC651300B}"/>
              </a:ext>
            </a:extLst>
          </p:cNvPr>
          <p:cNvSpPr/>
          <p:nvPr/>
        </p:nvSpPr>
        <p:spPr>
          <a:xfrm>
            <a:off x="8451066" y="4716031"/>
            <a:ext cx="993308" cy="4476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service2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37BE0-69D8-45D9-AD7B-EB83EECEF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030" y="1653726"/>
            <a:ext cx="780290" cy="7802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544C903-17FC-46B9-AAC8-BB2A75A13E92}"/>
              </a:ext>
            </a:extLst>
          </p:cNvPr>
          <p:cNvSpPr/>
          <p:nvPr/>
        </p:nvSpPr>
        <p:spPr>
          <a:xfrm>
            <a:off x="8653100" y="5496252"/>
            <a:ext cx="589239" cy="4476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pod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11DE6F-D9C0-4C69-AFE7-837CFBE76F98}"/>
              </a:ext>
            </a:extLst>
          </p:cNvPr>
          <p:cNvSpPr/>
          <p:nvPr/>
        </p:nvSpPr>
        <p:spPr>
          <a:xfrm>
            <a:off x="2734905" y="5496253"/>
            <a:ext cx="589239" cy="4476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pod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63FD9F-D72F-4290-9F95-78B4B8196EA0}"/>
              </a:ext>
            </a:extLst>
          </p:cNvPr>
          <p:cNvSpPr/>
          <p:nvPr/>
        </p:nvSpPr>
        <p:spPr>
          <a:xfrm>
            <a:off x="5947175" y="5496254"/>
            <a:ext cx="589239" cy="4476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pod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8A3F98F-9FB5-4E5A-A6B8-4A69B60C509A}"/>
              </a:ext>
            </a:extLst>
          </p:cNvPr>
          <p:cNvSpPr/>
          <p:nvPr/>
        </p:nvSpPr>
        <p:spPr>
          <a:xfrm>
            <a:off x="5166955" y="5496255"/>
            <a:ext cx="589239" cy="4476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pod</a:t>
            </a:r>
          </a:p>
        </p:txBody>
      </p:sp>
      <p:sp>
        <p:nvSpPr>
          <p:cNvPr id="47" name="Title 2">
            <a:extLst>
              <a:ext uri="{FF2B5EF4-FFF2-40B4-BE49-F238E27FC236}">
                <a16:creationId xmlns:a16="http://schemas.microsoft.com/office/drawing/2014/main" id="{E8160A2C-3135-4EB5-8FD1-1AA715AA0C1E}"/>
              </a:ext>
            </a:extLst>
          </p:cNvPr>
          <p:cNvSpPr txBox="1">
            <a:spLocks/>
          </p:cNvSpPr>
          <p:nvPr/>
        </p:nvSpPr>
        <p:spPr>
          <a:xfrm>
            <a:off x="6536414" y="1688770"/>
            <a:ext cx="2677790" cy="638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 err="1">
                <a:latin typeface="Ubuntu Mono" panose="020B0509030602030204" pitchFamily="49" charset="0"/>
              </a:rPr>
              <a:t>Loadbalancer</a:t>
            </a:r>
            <a:endParaRPr lang="en-US" sz="3200" dirty="0">
              <a:latin typeface="Ubuntu Mono" panose="020B0509030602030204" pitchFamily="49" charset="0"/>
            </a:endParaRP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B18C2F4-0C55-42CA-A6D8-FCE369B616A4}"/>
              </a:ext>
            </a:extLst>
          </p:cNvPr>
          <p:cNvCxnSpPr>
            <a:stCxn id="4" idx="2"/>
            <a:endCxn id="33" idx="0"/>
          </p:cNvCxnSpPr>
          <p:nvPr/>
        </p:nvCxnSpPr>
        <p:spPr>
          <a:xfrm rot="5400000">
            <a:off x="3938486" y="1420311"/>
            <a:ext cx="994984" cy="3022394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72E0332F-EF28-4487-9A3D-5276804D05B6}"/>
              </a:ext>
            </a:extLst>
          </p:cNvPr>
          <p:cNvCxnSpPr>
            <a:stCxn id="33" idx="2"/>
            <a:endCxn id="40" idx="1"/>
          </p:cNvCxnSpPr>
          <p:nvPr/>
        </p:nvCxnSpPr>
        <p:spPr>
          <a:xfrm rot="16200000" flipH="1">
            <a:off x="3791091" y="3010365"/>
            <a:ext cx="404744" cy="2137364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7A1891D5-5B6C-4469-8E9F-506C379A4A2A}"/>
              </a:ext>
            </a:extLst>
          </p:cNvPr>
          <p:cNvCxnSpPr>
            <a:stCxn id="40" idx="3"/>
            <a:endCxn id="42" idx="0"/>
          </p:cNvCxnSpPr>
          <p:nvPr/>
        </p:nvCxnSpPr>
        <p:spPr>
          <a:xfrm>
            <a:off x="6832206" y="4281419"/>
            <a:ext cx="2115514" cy="434612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79BDD73-315A-41BD-8642-EBFF30CFDC5E}"/>
              </a:ext>
            </a:extLst>
          </p:cNvPr>
          <p:cNvCxnSpPr>
            <a:stCxn id="42" idx="1"/>
            <a:endCxn id="45" idx="0"/>
          </p:cNvCxnSpPr>
          <p:nvPr/>
        </p:nvCxnSpPr>
        <p:spPr>
          <a:xfrm rot="10800000" flipV="1">
            <a:off x="6241796" y="4939868"/>
            <a:ext cx="2209271" cy="556385"/>
          </a:xfrm>
          <a:prstGeom prst="bentConnector2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927F9EB-EA0D-4A86-A4A1-1BA796C8717A}"/>
              </a:ext>
            </a:extLst>
          </p:cNvPr>
          <p:cNvCxnSpPr>
            <a:endCxn id="4" idx="1"/>
          </p:cNvCxnSpPr>
          <p:nvPr/>
        </p:nvCxnSpPr>
        <p:spPr>
          <a:xfrm>
            <a:off x="2924780" y="2043871"/>
            <a:ext cx="2632250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le 2">
            <a:extLst>
              <a:ext uri="{FF2B5EF4-FFF2-40B4-BE49-F238E27FC236}">
                <a16:creationId xmlns:a16="http://schemas.microsoft.com/office/drawing/2014/main" id="{6D0B744D-0C5C-4917-AF10-A5DEABA8FDC7}"/>
              </a:ext>
            </a:extLst>
          </p:cNvPr>
          <p:cNvSpPr txBox="1">
            <a:spLocks/>
          </p:cNvSpPr>
          <p:nvPr/>
        </p:nvSpPr>
        <p:spPr>
          <a:xfrm>
            <a:off x="2832423" y="1388055"/>
            <a:ext cx="2677790" cy="638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3200" dirty="0">
                <a:solidFill>
                  <a:schemeClr val="accent2">
                    <a:lumMod val="75000"/>
                  </a:schemeClr>
                </a:solidFill>
                <a:latin typeface="Ubuntu Mono" panose="020B0509030602030204" pitchFamily="49" charset="0"/>
              </a:rPr>
              <a:t>/service2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Ubuntu Mono" panose="020B0509030602030204" pitchFamily="49" charset="0"/>
            </a:endParaRPr>
          </a:p>
        </p:txBody>
      </p:sp>
      <p:pic>
        <p:nvPicPr>
          <p:cNvPr id="9218" name="Picture 2" descr="Image result for nginx logo">
            <a:extLst>
              <a:ext uri="{FF2B5EF4-FFF2-40B4-BE49-F238E27FC236}">
                <a16:creationId xmlns:a16="http://schemas.microsoft.com/office/drawing/2014/main" id="{ED1CCB92-8E2A-4EF5-837A-9A9D07FE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577" y="-160321"/>
            <a:ext cx="3371685" cy="231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161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6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36" y="347816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err="1">
                <a:latin typeface="Ubuntu" panose="020B0504030602030204" pitchFamily="34" charset="0"/>
              </a:rPr>
              <a:t>Ephemeral</a:t>
            </a:r>
            <a:r>
              <a:rPr lang="pl-PL" dirty="0">
                <a:latin typeface="Ubuntu" panose="020B0504030602030204" pitchFamily="34" charset="0"/>
              </a:rPr>
              <a:t> test </a:t>
            </a:r>
            <a:r>
              <a:rPr lang="pl-PL" dirty="0" err="1">
                <a:latin typeface="Ubuntu" panose="020B0504030602030204" pitchFamily="34" charset="0"/>
              </a:rPr>
              <a:t>env</a:t>
            </a:r>
            <a:r>
              <a:rPr lang="pl-PL" dirty="0">
                <a:latin typeface="Ubuntu" panose="020B0504030602030204" pitchFamily="34" charset="0"/>
              </a:rPr>
              <a:t> CI </a:t>
            </a:r>
            <a:r>
              <a:rPr lang="pl-PL" dirty="0" err="1">
                <a:latin typeface="Ubuntu" panose="020B0504030602030204" pitchFamily="34" charset="0"/>
              </a:rPr>
              <a:t>isolation</a:t>
            </a:r>
            <a:endParaRPr lang="pl-PL" dirty="0">
              <a:latin typeface="Ubuntu" panose="020B0504030602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A4110C-A6CB-4B2D-B71E-6E93059DB143}"/>
              </a:ext>
            </a:extLst>
          </p:cNvPr>
          <p:cNvSpPr txBox="1">
            <a:spLocks/>
          </p:cNvSpPr>
          <p:nvPr/>
        </p:nvSpPr>
        <p:spPr>
          <a:xfrm>
            <a:off x="375636" y="1914525"/>
            <a:ext cx="11440728" cy="472955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812891-5043-4EDE-B999-5AC007A8B7C1}"/>
              </a:ext>
            </a:extLst>
          </p:cNvPr>
          <p:cNvSpPr/>
          <p:nvPr/>
        </p:nvSpPr>
        <p:spPr>
          <a:xfrm>
            <a:off x="542175" y="2830081"/>
            <a:ext cx="2286749" cy="36801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namespace1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9A65F7-0938-4B7F-8BFD-C83ECCB449B2}"/>
              </a:ext>
            </a:extLst>
          </p:cNvPr>
          <p:cNvSpPr/>
          <p:nvPr/>
        </p:nvSpPr>
        <p:spPr>
          <a:xfrm>
            <a:off x="3462127" y="2830075"/>
            <a:ext cx="2286749" cy="36801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namespace2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C6C52A-4375-41E6-83DC-A913E91C940F}"/>
              </a:ext>
            </a:extLst>
          </p:cNvPr>
          <p:cNvSpPr/>
          <p:nvPr/>
        </p:nvSpPr>
        <p:spPr>
          <a:xfrm>
            <a:off x="6443125" y="2830076"/>
            <a:ext cx="2286749" cy="36801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namespace3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99952-8418-4965-8616-226D06178A56}"/>
              </a:ext>
            </a:extLst>
          </p:cNvPr>
          <p:cNvSpPr/>
          <p:nvPr/>
        </p:nvSpPr>
        <p:spPr>
          <a:xfrm>
            <a:off x="9280417" y="2830079"/>
            <a:ext cx="2286749" cy="36801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pr1234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565433-2B95-4F50-B667-1494C411A952}"/>
              </a:ext>
            </a:extLst>
          </p:cNvPr>
          <p:cNvSpPr/>
          <p:nvPr/>
        </p:nvSpPr>
        <p:spPr>
          <a:xfrm>
            <a:off x="9538760" y="5452659"/>
            <a:ext cx="1770061" cy="447675"/>
          </a:xfrm>
          <a:prstGeom prst="rect">
            <a:avLst/>
          </a:prstGeom>
          <a:solidFill>
            <a:srgbClr val="FF000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State</a:t>
            </a:r>
            <a:r>
              <a:rPr lang="pl-PL" dirty="0"/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7E1181-DD22-4EAE-A8E6-C99B4711CF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23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8684" y="2445147"/>
            <a:ext cx="7974631" cy="1967706"/>
          </a:xfrm>
        </p:spPr>
        <p:txBody>
          <a:bodyPr>
            <a:normAutofit/>
          </a:bodyPr>
          <a:lstStyle/>
          <a:p>
            <a:pPr algn="ctr"/>
            <a:r>
              <a:rPr lang="pl-PL" sz="4800" dirty="0">
                <a:latin typeface="Ubuntu" panose="020B0504030602030204" pitchFamily="34" charset="0"/>
              </a:rPr>
              <a:t>But </a:t>
            </a:r>
            <a:r>
              <a:rPr lang="pl-PL" sz="4800" dirty="0" err="1">
                <a:latin typeface="Ubuntu" panose="020B0504030602030204" pitchFamily="34" charset="0"/>
              </a:rPr>
              <a:t>how</a:t>
            </a:r>
            <a:r>
              <a:rPr lang="pl-PL" sz="4800" dirty="0">
                <a:latin typeface="Ubuntu" panose="020B0504030602030204" pitchFamily="34" charset="0"/>
              </a:rPr>
              <a:t> do we </a:t>
            </a:r>
            <a:r>
              <a:rPr lang="pl-PL" sz="4800" dirty="0" err="1">
                <a:latin typeface="Ubuntu" panose="020B0504030602030204" pitchFamily="34" charset="0"/>
              </a:rPr>
              <a:t>get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there</a:t>
            </a:r>
            <a:r>
              <a:rPr lang="pl-PL" sz="4800" dirty="0">
                <a:latin typeface="Ubuntu" panose="020B0504030602030204" pitchFamily="34" charset="0"/>
              </a:rPr>
              <a:t>?</a:t>
            </a:r>
            <a:endParaRPr lang="en-US" sz="4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68402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lazy developer">
            <a:extLst>
              <a:ext uri="{FF2B5EF4-FFF2-40B4-BE49-F238E27FC236}">
                <a16:creationId xmlns:a16="http://schemas.microsoft.com/office/drawing/2014/main" id="{55C85B24-18FF-4883-8C55-E93484DBA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F408F5-7056-41E9-A581-8F8BD0E1E7BF}"/>
              </a:ext>
            </a:extLst>
          </p:cNvPr>
          <p:cNvSpPr txBox="1"/>
          <p:nvPr/>
        </p:nvSpPr>
        <p:spPr>
          <a:xfrm>
            <a:off x="338137" y="6131867"/>
            <a:ext cx="11515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solidFill>
                  <a:schemeClr val="bg1"/>
                </a:solidFill>
              </a:rPr>
              <a:t>(</a:t>
            </a:r>
            <a:r>
              <a:rPr lang="pl-PL" sz="3200" b="1" dirty="0" err="1">
                <a:solidFill>
                  <a:schemeClr val="bg1"/>
                </a:solidFill>
              </a:rPr>
              <a:t>Still</a:t>
            </a:r>
            <a:r>
              <a:rPr lang="pl-PL" sz="3200" b="1" dirty="0">
                <a:solidFill>
                  <a:schemeClr val="bg1"/>
                </a:solidFill>
              </a:rPr>
              <a:t> not </a:t>
            </a:r>
            <a:r>
              <a:rPr lang="pl-PL" sz="3200" b="1" dirty="0" err="1">
                <a:solidFill>
                  <a:schemeClr val="bg1"/>
                </a:solidFill>
              </a:rPr>
              <a:t>there</a:t>
            </a:r>
            <a:r>
              <a:rPr lang="pl-PL" sz="3200" b="1" dirty="0">
                <a:solidFill>
                  <a:schemeClr val="bg1"/>
                </a:solidFill>
              </a:rPr>
              <a:t> </a:t>
            </a:r>
            <a:r>
              <a:rPr lang="pl-PL" sz="3200" b="1" dirty="0" err="1">
                <a:solidFill>
                  <a:schemeClr val="bg1"/>
                </a:solidFill>
              </a:rPr>
              <a:t>yet</a:t>
            </a:r>
            <a:r>
              <a:rPr lang="pl-PL" sz="3200" b="1" dirty="0">
                <a:solidFill>
                  <a:schemeClr val="bg1"/>
                </a:solidFill>
              </a:rPr>
              <a:t>)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8221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2B4EF6-2FEE-4B88-8AE6-31C8A0F2C2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343A9D8-573C-471E-9B2D-9F38CC0AC7C8}"/>
              </a:ext>
            </a:extLst>
          </p:cNvPr>
          <p:cNvSpPr txBox="1">
            <a:spLocks/>
          </p:cNvSpPr>
          <p:nvPr/>
        </p:nvSpPr>
        <p:spPr>
          <a:xfrm>
            <a:off x="0" y="3112315"/>
            <a:ext cx="12192000" cy="88923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</a:rPr>
              <a:t>AKS Setup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E99FE-37CF-43C3-A4E2-6BEC48598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225" y="171450"/>
            <a:ext cx="16954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5949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36" y="347816"/>
            <a:ext cx="94636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DNS Setup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2C9A23E-B081-4C1E-A0E4-D48C11B6E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92" y="280807"/>
            <a:ext cx="1392572" cy="13925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A77A7C3-F7C2-43EA-A07E-2EFC51D4E301}"/>
              </a:ext>
            </a:extLst>
          </p:cNvPr>
          <p:cNvSpPr txBox="1">
            <a:spLocks/>
          </p:cNvSpPr>
          <p:nvPr/>
        </p:nvSpPr>
        <p:spPr>
          <a:xfrm>
            <a:off x="1712128" y="5318517"/>
            <a:ext cx="2432050" cy="132556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Node</a:t>
            </a:r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ED9096-6F05-46EF-BFD9-0E34928D1489}"/>
              </a:ext>
            </a:extLst>
          </p:cNvPr>
          <p:cNvSpPr txBox="1">
            <a:spLocks/>
          </p:cNvSpPr>
          <p:nvPr/>
        </p:nvSpPr>
        <p:spPr>
          <a:xfrm>
            <a:off x="4734524" y="5318516"/>
            <a:ext cx="2432050" cy="132556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Node</a:t>
            </a:r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4DC5BBE-1FA7-4E49-9959-89F795E61062}"/>
              </a:ext>
            </a:extLst>
          </p:cNvPr>
          <p:cNvSpPr txBox="1">
            <a:spLocks/>
          </p:cNvSpPr>
          <p:nvPr/>
        </p:nvSpPr>
        <p:spPr>
          <a:xfrm>
            <a:off x="7750175" y="5318516"/>
            <a:ext cx="2432050" cy="132556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dirty="0" err="1">
                <a:solidFill>
                  <a:schemeClr val="bg1"/>
                </a:solidFill>
                <a:latin typeface="Ubuntu Mono" panose="020B0509030602030204" pitchFamily="49" charset="0"/>
              </a:rPr>
              <a:t>Node</a:t>
            </a:r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1FBB67-D9AC-4FB9-B288-E93F6A52D1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51" y="3139626"/>
            <a:ext cx="1221396" cy="12213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7AB3E4-1067-4CB7-9DC3-1C503FD0B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938" y="3444797"/>
            <a:ext cx="610698" cy="6110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71DA57-4D4A-4E42-A45F-E3B32263120F}"/>
              </a:ext>
            </a:extLst>
          </p:cNvPr>
          <p:cNvCxnSpPr>
            <a:stCxn id="7" idx="2"/>
            <a:endCxn id="4" idx="0"/>
          </p:cNvCxnSpPr>
          <p:nvPr/>
        </p:nvCxnSpPr>
        <p:spPr>
          <a:xfrm rot="5400000">
            <a:off x="3960604" y="3328571"/>
            <a:ext cx="957495" cy="3022396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1">
                <a:alpha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4B0ED1-F214-48C9-B85E-2C2E33E22630}"/>
              </a:ext>
            </a:extLst>
          </p:cNvPr>
          <p:cNvCxnSpPr>
            <a:stCxn id="7" idx="2"/>
            <a:endCxn id="6" idx="0"/>
          </p:cNvCxnSpPr>
          <p:nvPr/>
        </p:nvCxnSpPr>
        <p:spPr>
          <a:xfrm rot="16200000" flipH="1">
            <a:off x="6979627" y="3331943"/>
            <a:ext cx="957494" cy="3015651"/>
          </a:xfrm>
          <a:prstGeom prst="bentConnector3">
            <a:avLst>
              <a:gd name="adj1" fmla="val 50000"/>
            </a:avLst>
          </a:prstGeom>
          <a:ln w="44450">
            <a:solidFill>
              <a:schemeClr val="accent1">
                <a:alpha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B6571E-3977-47D2-A6FD-747A67D4A507}"/>
              </a:ext>
            </a:extLst>
          </p:cNvPr>
          <p:cNvCxnSpPr>
            <a:stCxn id="7" idx="2"/>
            <a:endCxn id="5" idx="0"/>
          </p:cNvCxnSpPr>
          <p:nvPr/>
        </p:nvCxnSpPr>
        <p:spPr>
          <a:xfrm>
            <a:off x="5950549" y="4361022"/>
            <a:ext cx="0" cy="957494"/>
          </a:xfrm>
          <a:prstGeom prst="straightConnector1">
            <a:avLst/>
          </a:prstGeom>
          <a:ln w="44450">
            <a:solidFill>
              <a:schemeClr val="accent1">
                <a:alpha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C96921-F287-4082-957F-0421AF160B27}"/>
              </a:ext>
            </a:extLst>
          </p:cNvPr>
          <p:cNvSpPr txBox="1"/>
          <p:nvPr/>
        </p:nvSpPr>
        <p:spPr>
          <a:xfrm>
            <a:off x="3675360" y="3565658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{PUBLIC_IP}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E34D6-88E7-46E7-813B-6838F01A9541}"/>
              </a:ext>
            </a:extLst>
          </p:cNvPr>
          <p:cNvSpPr txBox="1"/>
          <p:nvPr/>
        </p:nvSpPr>
        <p:spPr>
          <a:xfrm>
            <a:off x="8273063" y="3409519"/>
            <a:ext cx="3543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A {PUBLIC_IP} mydomain.com</a:t>
            </a:r>
            <a:br>
              <a:rPr lang="pl-PL" dirty="0"/>
            </a:br>
            <a:r>
              <a:rPr lang="pl-PL" dirty="0"/>
              <a:t>A {PUBLIC_IP} *.mydomain.com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5B5954C-4655-4C84-8FA7-270C42DA255C}"/>
              </a:ext>
            </a:extLst>
          </p:cNvPr>
          <p:cNvSpPr/>
          <p:nvPr/>
        </p:nvSpPr>
        <p:spPr>
          <a:xfrm>
            <a:off x="5062146" y="5757459"/>
            <a:ext cx="1770061" cy="447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ingress</a:t>
            </a:r>
            <a:r>
              <a:rPr lang="pl-PL" dirty="0"/>
              <a:t> service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2195218E-8E28-40E9-8A0E-49969F1DEE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7739" y="4879571"/>
            <a:ext cx="1485199" cy="35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588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36" y="347816"/>
            <a:ext cx="94636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SSL Setup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D4576-959E-4496-833E-4D476C17E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9719" y="627751"/>
            <a:ext cx="2705012" cy="64633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02FE47E-05CA-417B-AED7-15A92DC693C6}"/>
              </a:ext>
            </a:extLst>
          </p:cNvPr>
          <p:cNvSpPr txBox="1">
            <a:spLocks/>
          </p:cNvSpPr>
          <p:nvPr/>
        </p:nvSpPr>
        <p:spPr>
          <a:xfrm>
            <a:off x="375636" y="1914525"/>
            <a:ext cx="11440728" cy="472955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BDEDD3-8D75-4F85-929D-A897E7D18E0C}"/>
              </a:ext>
            </a:extLst>
          </p:cNvPr>
          <p:cNvSpPr/>
          <p:nvPr/>
        </p:nvSpPr>
        <p:spPr>
          <a:xfrm>
            <a:off x="542175" y="2830081"/>
            <a:ext cx="2286749" cy="368010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cert-manager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7CBA82-A8F6-465B-8AAF-54A32B3DCB14}"/>
              </a:ext>
            </a:extLst>
          </p:cNvPr>
          <p:cNvSpPr/>
          <p:nvPr/>
        </p:nvSpPr>
        <p:spPr>
          <a:xfrm>
            <a:off x="3462127" y="2830075"/>
            <a:ext cx="2286749" cy="3680103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kubed</a:t>
            </a:r>
            <a:endParaRPr lang="pl-P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FED3AE1-40E5-4F38-B523-695AEBCF77EF}"/>
              </a:ext>
            </a:extLst>
          </p:cNvPr>
          <p:cNvSpPr/>
          <p:nvPr/>
        </p:nvSpPr>
        <p:spPr>
          <a:xfrm>
            <a:off x="6268770" y="2830074"/>
            <a:ext cx="5265961" cy="368010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pr1234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8813A71-7944-4E6E-ABC8-385421C23AF7}"/>
              </a:ext>
            </a:extLst>
          </p:cNvPr>
          <p:cNvSpPr/>
          <p:nvPr/>
        </p:nvSpPr>
        <p:spPr>
          <a:xfrm>
            <a:off x="6437613" y="3096106"/>
            <a:ext cx="1770061" cy="4476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kubed</a:t>
            </a:r>
            <a:r>
              <a:rPr lang="pl-PL" dirty="0"/>
              <a:t> </a:t>
            </a:r>
            <a:r>
              <a:rPr lang="pl-PL" dirty="0" err="1"/>
              <a:t>label</a:t>
            </a:r>
            <a:endParaRPr lang="pl-PL" dirty="0"/>
          </a:p>
        </p:txBody>
      </p:sp>
      <p:pic>
        <p:nvPicPr>
          <p:cNvPr id="8194" name="Picture 2" descr="Image result for cert-manager logo">
            <a:extLst>
              <a:ext uri="{FF2B5EF4-FFF2-40B4-BE49-F238E27FC236}">
                <a16:creationId xmlns:a16="http://schemas.microsoft.com/office/drawing/2014/main" id="{60FF12A7-418D-459E-871A-B258572F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76" y="3026792"/>
            <a:ext cx="15240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kubed png logo">
            <a:extLst>
              <a:ext uri="{FF2B5EF4-FFF2-40B4-BE49-F238E27FC236}">
                <a16:creationId xmlns:a16="http://schemas.microsoft.com/office/drawing/2014/main" id="{2409F404-172D-4D6F-AF9C-EA68C1DB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24" y="2864371"/>
            <a:ext cx="3200954" cy="160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certificate icon">
            <a:extLst>
              <a:ext uri="{FF2B5EF4-FFF2-40B4-BE49-F238E27FC236}">
                <a16:creationId xmlns:a16="http://schemas.microsoft.com/office/drawing/2014/main" id="{BF77189A-7716-4AE9-A181-D0A4BFE95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2" y="5006218"/>
            <a:ext cx="1345734" cy="134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mage result for certificate icon">
            <a:extLst>
              <a:ext uri="{FF2B5EF4-FFF2-40B4-BE49-F238E27FC236}">
                <a16:creationId xmlns:a16="http://schemas.microsoft.com/office/drawing/2014/main" id="{B3C996CB-C937-472E-92B0-C94D57A3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325" y="5006218"/>
            <a:ext cx="1345734" cy="134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5197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F9C3878A-1BD5-4881-B574-6538E667A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636" y="347816"/>
            <a:ext cx="946368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>
                <a:latin typeface="Ubuntu Mono" panose="020B0509030602030204" pitchFamily="49" charset="0"/>
              </a:rPr>
              <a:t>SSL Setup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07D4576-959E-4496-833E-4D476C17E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9719" y="627751"/>
            <a:ext cx="2705012" cy="646331"/>
          </a:xfrm>
          <a:prstGeom prst="rect">
            <a:avLst/>
          </a:prstGeom>
        </p:spPr>
      </p:pic>
      <p:pic>
        <p:nvPicPr>
          <p:cNvPr id="8194" name="Picture 2" descr="Image result for cert-manager logo">
            <a:extLst>
              <a:ext uri="{FF2B5EF4-FFF2-40B4-BE49-F238E27FC236}">
                <a16:creationId xmlns:a16="http://schemas.microsoft.com/office/drawing/2014/main" id="{60FF12A7-418D-459E-871A-B258572FE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10" y="1673379"/>
            <a:ext cx="1798572" cy="173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FB3588-E7B3-4903-A8B8-8CAA829AA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9205" y="1673379"/>
            <a:ext cx="1730120" cy="173112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884F79-7A69-4D0B-9310-DD5E9549CC3C}"/>
              </a:ext>
            </a:extLst>
          </p:cNvPr>
          <p:cNvCxnSpPr>
            <a:stCxn id="8194" idx="3"/>
            <a:endCxn id="13" idx="1"/>
          </p:cNvCxnSpPr>
          <p:nvPr/>
        </p:nvCxnSpPr>
        <p:spPr>
          <a:xfrm>
            <a:off x="3543482" y="2538942"/>
            <a:ext cx="45657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8A5EDCD-3E5B-49C2-BC22-BCB9C4800F09}"/>
              </a:ext>
            </a:extLst>
          </p:cNvPr>
          <p:cNvSpPr txBox="1"/>
          <p:nvPr/>
        </p:nvSpPr>
        <p:spPr>
          <a:xfrm>
            <a:off x="4681840" y="2054511"/>
            <a:ext cx="2148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DNS01 Challenge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F7BECE-BA6A-4EB8-A22B-FFE3D4E957E6}"/>
              </a:ext>
            </a:extLst>
          </p:cNvPr>
          <p:cNvGrpSpPr/>
          <p:nvPr/>
        </p:nvGrpSpPr>
        <p:grpSpPr>
          <a:xfrm>
            <a:off x="4636956" y="2712331"/>
            <a:ext cx="2378774" cy="1870445"/>
            <a:chOff x="4636956" y="3429000"/>
            <a:chExt cx="2378774" cy="187044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AE9D689-9437-4BC4-B73E-DB8503A68AD9}"/>
                </a:ext>
              </a:extLst>
            </p:cNvPr>
            <p:cNvGrpSpPr/>
            <p:nvPr/>
          </p:nvGrpSpPr>
          <p:grpSpPr>
            <a:xfrm>
              <a:off x="5010035" y="3429000"/>
              <a:ext cx="1416978" cy="1515130"/>
              <a:chOff x="6905966" y="5284518"/>
              <a:chExt cx="1416978" cy="1515130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15241C1-30B5-4903-9240-C7F5412A6F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5966" y="5284518"/>
                <a:ext cx="1327725" cy="1327725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B034B0F-D6BA-4C61-BE96-2D706EDF2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13487" y="6186101"/>
                <a:ext cx="609457" cy="613547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A1CA16-930F-41FF-8B09-96471793A769}"/>
                </a:ext>
              </a:extLst>
            </p:cNvPr>
            <p:cNvSpPr txBox="1"/>
            <p:nvPr/>
          </p:nvSpPr>
          <p:spPr>
            <a:xfrm>
              <a:off x="4636956" y="4930113"/>
              <a:ext cx="2378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b="1" dirty="0"/>
                <a:t>DNS Zone </a:t>
              </a:r>
              <a:r>
                <a:rPr lang="pl-PL" b="1" dirty="0" err="1"/>
                <a:t>Contributor</a:t>
              </a:r>
              <a:endParaRPr lang="en-US" b="1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1F800E0-8EB0-4132-A312-C1CBFE509EF5}"/>
              </a:ext>
            </a:extLst>
          </p:cNvPr>
          <p:cNvSpPr txBox="1"/>
          <p:nvPr/>
        </p:nvSpPr>
        <p:spPr>
          <a:xfrm>
            <a:off x="2012225" y="6257277"/>
            <a:ext cx="8167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TXT _acme-challenge.my-domain.com = _acme-challenge.my-domain.com, TTL 1800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42EEAE0-43DF-47BB-915F-712BDDC854C5}"/>
              </a:ext>
            </a:extLst>
          </p:cNvPr>
          <p:cNvGrpSpPr/>
          <p:nvPr/>
        </p:nvGrpSpPr>
        <p:grpSpPr>
          <a:xfrm>
            <a:off x="1739849" y="3367189"/>
            <a:ext cx="2148154" cy="1904835"/>
            <a:chOff x="1739849" y="3367189"/>
            <a:chExt cx="2148154" cy="1904835"/>
          </a:xfrm>
        </p:grpSpPr>
        <p:pic>
          <p:nvPicPr>
            <p:cNvPr id="29" name="Picture 6" descr="Image result for certificate icon">
              <a:extLst>
                <a:ext uri="{FF2B5EF4-FFF2-40B4-BE49-F238E27FC236}">
                  <a16:creationId xmlns:a16="http://schemas.microsoft.com/office/drawing/2014/main" id="{B7120028-AFF4-4009-AF3C-10766E50F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1329" y="3367189"/>
              <a:ext cx="1345734" cy="134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914FBD0-DCFB-402D-AE16-B80B2E50BEE8}"/>
                </a:ext>
              </a:extLst>
            </p:cNvPr>
            <p:cNvSpPr txBox="1"/>
            <p:nvPr/>
          </p:nvSpPr>
          <p:spPr>
            <a:xfrm>
              <a:off x="1739849" y="4625693"/>
              <a:ext cx="21481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- my-domain.com</a:t>
              </a:r>
            </a:p>
            <a:p>
              <a:r>
                <a:rPr lang="pl-PL" dirty="0"/>
                <a:t>- *.my-domain.com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970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096" y="2445147"/>
            <a:ext cx="9403807" cy="1967706"/>
          </a:xfrm>
        </p:spPr>
        <p:txBody>
          <a:bodyPr>
            <a:normAutofit/>
          </a:bodyPr>
          <a:lstStyle/>
          <a:p>
            <a:pPr algn="ctr"/>
            <a:r>
              <a:rPr lang="pl-PL" sz="4800" dirty="0" err="1">
                <a:latin typeface="Ubuntu" panose="020B0504030602030204" pitchFamily="34" charset="0"/>
              </a:rPr>
              <a:t>So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how</a:t>
            </a:r>
            <a:r>
              <a:rPr lang="pl-PL" sz="4800" dirty="0">
                <a:latin typeface="Ubuntu" panose="020B0504030602030204" pitchFamily="34" charset="0"/>
              </a:rPr>
              <a:t> do we </a:t>
            </a:r>
            <a:r>
              <a:rPr lang="pl-PL" sz="4800" dirty="0" err="1">
                <a:latin typeface="Ubuntu" panose="020B0504030602030204" pitchFamily="34" charset="0"/>
              </a:rPr>
              <a:t>automate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this</a:t>
            </a:r>
            <a:r>
              <a:rPr lang="pl-PL" sz="4800" dirty="0">
                <a:latin typeface="Ubuntu" panose="020B0504030602030204" pitchFamily="34" charset="0"/>
              </a:rPr>
              <a:t>…?</a:t>
            </a:r>
            <a:endParaRPr lang="en-US" sz="4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7225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BCCBA0B-82A4-4AC0-B144-D5D8C2451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15454" y="615451"/>
            <a:ext cx="6858000" cy="5627097"/>
          </a:xfrm>
          <a:prstGeom prst="rect">
            <a:avLst/>
          </a:prstGeom>
        </p:spPr>
      </p:pic>
      <p:pic>
        <p:nvPicPr>
          <p:cNvPr id="5" name="Obraz 7">
            <a:extLst>
              <a:ext uri="{FF2B5EF4-FFF2-40B4-BE49-F238E27FC236}">
                <a16:creationId xmlns:a16="http://schemas.microsoft.com/office/drawing/2014/main" id="{6E89CE98-C855-4822-9C4C-79D1BD479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06" y="201336"/>
            <a:ext cx="1962183" cy="16699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F4D919-9344-4C92-B748-70BCF2693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24" y="114301"/>
            <a:ext cx="2320003" cy="6368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4FD09D-49E7-455B-A2EE-0EB7395F8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7906" y="3033809"/>
            <a:ext cx="1531700" cy="1287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B14F01-F627-415E-B248-892A1752A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59" y="3140489"/>
            <a:ext cx="1245045" cy="1287804"/>
          </a:xfrm>
          <a:prstGeom prst="rect">
            <a:avLst/>
          </a:prstGeom>
        </p:spPr>
      </p:pic>
      <p:pic>
        <p:nvPicPr>
          <p:cNvPr id="16" name="Obraz 17">
            <a:extLst>
              <a:ext uri="{FF2B5EF4-FFF2-40B4-BE49-F238E27FC236}">
                <a16:creationId xmlns:a16="http://schemas.microsoft.com/office/drawing/2014/main" id="{731CD414-AD40-44EC-8F08-B2A6F7B1D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7604" y="1606278"/>
            <a:ext cx="1423086" cy="10373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F393C4C-DE4C-4AA5-90E7-53E9EAA63A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039" y="4670384"/>
            <a:ext cx="1367344" cy="13673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0D9D1C-AF03-4F6C-8FA8-341991C9FC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362" y="1709294"/>
            <a:ext cx="1253075" cy="9343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50F0D6-7F3D-4739-BC45-89F3519537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959" y="4634623"/>
            <a:ext cx="2985083" cy="15447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823173-BB71-4896-B885-62C2B1917B97}"/>
              </a:ext>
            </a:extLst>
          </p:cNvPr>
          <p:cNvSpPr txBox="1"/>
          <p:nvPr/>
        </p:nvSpPr>
        <p:spPr>
          <a:xfrm>
            <a:off x="892739" y="5934670"/>
            <a:ext cx="4734357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  <a:ea typeface="+mj-ea"/>
                <a:cs typeface="+mj-cs"/>
              </a:rPr>
              <a:t>@mmisztal1980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91EDE7-5AEB-493B-886C-01653F17EC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-4" y="5934670"/>
            <a:ext cx="892740" cy="9233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</p:pic>
    </p:spTree>
    <p:extLst>
      <p:ext uri="{BB962C8B-B14F-4D97-AF65-F5344CB8AC3E}">
        <p14:creationId xmlns:p14="http://schemas.microsoft.com/office/powerpoint/2010/main" val="177785595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6730D4-A987-4899-8D18-949767DE1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125" y="130401"/>
            <a:ext cx="10515600" cy="1325563"/>
          </a:xfrm>
        </p:spPr>
        <p:txBody>
          <a:bodyPr/>
          <a:lstStyle/>
          <a:p>
            <a:r>
              <a:rPr lang="pl-PL" dirty="0" err="1">
                <a:latin typeface="Ubuntu Mono" panose="020B0509030602030204" pitchFamily="49" charset="0"/>
              </a:rPr>
              <a:t>Let’s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consider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our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tooling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options</a:t>
            </a:r>
            <a:r>
              <a:rPr lang="pl-PL" dirty="0">
                <a:latin typeface="Ubuntu Mono" panose="020B0509030602030204" pitchFamily="49" charset="0"/>
              </a:rPr>
              <a:t>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D74227-527A-4225-B622-5C7D04264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92" y="280807"/>
            <a:ext cx="1392572" cy="139257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B60E72B-BAE3-4F51-AF42-7778B9DDCA33}"/>
              </a:ext>
            </a:extLst>
          </p:cNvPr>
          <p:cNvGrpSpPr/>
          <p:nvPr/>
        </p:nvGrpSpPr>
        <p:grpSpPr>
          <a:xfrm>
            <a:off x="1310267" y="1860226"/>
            <a:ext cx="3370145" cy="4118008"/>
            <a:chOff x="1031135" y="1080579"/>
            <a:chExt cx="3370145" cy="41180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EFDAACC-0708-43A0-8670-59BD0C818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135" y="1080579"/>
              <a:ext cx="3370145" cy="3370145"/>
            </a:xfrm>
            <a:prstGeom prst="rect">
              <a:avLst/>
            </a:prstGeom>
          </p:spPr>
        </p:pic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6C9842D1-42A0-4D4C-985E-E4D2F0981F14}"/>
                </a:ext>
              </a:extLst>
            </p:cNvPr>
            <p:cNvSpPr txBox="1">
              <a:spLocks/>
            </p:cNvSpPr>
            <p:nvPr/>
          </p:nvSpPr>
          <p:spPr>
            <a:xfrm>
              <a:off x="1601561" y="3873024"/>
              <a:ext cx="2229294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l-PL" dirty="0" err="1">
                  <a:latin typeface="Ubuntu Mono" panose="020B0509030602030204" pitchFamily="49" charset="0"/>
                </a:rPr>
                <a:t>kubectl</a:t>
              </a:r>
              <a:endParaRPr lang="pl-PL" dirty="0">
                <a:latin typeface="Ubuntu Mono" panose="020B0509030602030204" pitchFamily="49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636FE31-0E22-4357-8FC0-FDFFD42D77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49" y="1860226"/>
            <a:ext cx="3704117" cy="38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188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890FB2B-99A4-4BE3-931C-ED3C61B5D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A6C1B2A-BED6-44D6-978D-275A7CA01640}"/>
              </a:ext>
            </a:extLst>
          </p:cNvPr>
          <p:cNvSpPr txBox="1">
            <a:spLocks/>
          </p:cNvSpPr>
          <p:nvPr/>
        </p:nvSpPr>
        <p:spPr>
          <a:xfrm>
            <a:off x="0" y="2885722"/>
            <a:ext cx="12192000" cy="141783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</a:rPr>
              <a:t>Azure DevOps YAML </a:t>
            </a:r>
            <a:r>
              <a:rPr lang="pl-PL" sz="5400" dirty="0" err="1">
                <a:solidFill>
                  <a:schemeClr val="bg1"/>
                </a:solidFill>
                <a:latin typeface="Ubuntu Mono" panose="020B0509030602030204" pitchFamily="49" charset="0"/>
              </a:rPr>
              <a:t>Pipelines</a:t>
            </a:r>
            <a:endParaRPr lang="pl-PL" sz="54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D7CE0-04D7-47BF-BAAF-B9E3166B0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92" y="280807"/>
            <a:ext cx="1392572" cy="139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4599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268447"/>
            <a:ext cx="4288046" cy="788809"/>
          </a:xfrm>
        </p:spPr>
        <p:txBody>
          <a:bodyPr>
            <a:normAutofit/>
          </a:bodyPr>
          <a:lstStyle/>
          <a:p>
            <a:pPr algn="ctr"/>
            <a:r>
              <a:rPr lang="pl-PL" sz="4800" dirty="0" err="1">
                <a:latin typeface="Ubuntu" panose="020B0504030602030204" pitchFamily="34" charset="0"/>
              </a:rPr>
              <a:t>Pipeline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basics</a:t>
            </a:r>
            <a:endParaRPr lang="en-US" sz="4800" dirty="0">
              <a:latin typeface="Ubuntu" panose="020B0504030602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5BEE2-84FC-414B-9E33-FD2E9007C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92" y="280807"/>
            <a:ext cx="1392572" cy="1392572"/>
          </a:xfrm>
          <a:prstGeom prst="rect">
            <a:avLst/>
          </a:prstGeom>
        </p:spPr>
      </p:pic>
      <p:sp>
        <p:nvSpPr>
          <p:cNvPr id="33" name="Cylinder 32">
            <a:extLst>
              <a:ext uri="{FF2B5EF4-FFF2-40B4-BE49-F238E27FC236}">
                <a16:creationId xmlns:a16="http://schemas.microsoft.com/office/drawing/2014/main" id="{C0CD8606-BC59-45F6-B5BE-DC5E2F42E028}"/>
              </a:ext>
            </a:extLst>
          </p:cNvPr>
          <p:cNvSpPr/>
          <p:nvPr/>
        </p:nvSpPr>
        <p:spPr>
          <a:xfrm rot="5400000">
            <a:off x="3573709" y="2646615"/>
            <a:ext cx="889234" cy="1564771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l-PL" dirty="0" err="1"/>
              <a:t>Pipeline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E66CDF0-4B1E-4910-8F7B-454E95A9901F}"/>
              </a:ext>
            </a:extLst>
          </p:cNvPr>
          <p:cNvGrpSpPr/>
          <p:nvPr/>
        </p:nvGrpSpPr>
        <p:grpSpPr>
          <a:xfrm>
            <a:off x="746619" y="1921079"/>
            <a:ext cx="2669097" cy="788809"/>
            <a:chOff x="746619" y="1921079"/>
            <a:chExt cx="2669097" cy="788809"/>
          </a:xfrm>
        </p:grpSpPr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30BDD5BA-D666-4CB0-87CD-8D0D758678DB}"/>
                </a:ext>
              </a:extLst>
            </p:cNvPr>
            <p:cNvSpPr/>
            <p:nvPr/>
          </p:nvSpPr>
          <p:spPr>
            <a:xfrm>
              <a:off x="746619" y="1921079"/>
              <a:ext cx="755009" cy="788809"/>
            </a:xfrm>
            <a:prstGeom prst="lightningBolt">
              <a:avLst/>
            </a:prstGeom>
            <a:solidFill>
              <a:schemeClr val="accent4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FE915E7-378B-48A3-B156-8E37AF94AD0C}"/>
                </a:ext>
              </a:extLst>
            </p:cNvPr>
            <p:cNvSpPr txBox="1"/>
            <p:nvPr/>
          </p:nvSpPr>
          <p:spPr>
            <a:xfrm>
              <a:off x="1586916" y="2111849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Schedule </a:t>
              </a:r>
              <a:r>
                <a:rPr lang="pl-PL" dirty="0" err="1"/>
                <a:t>trigger</a:t>
              </a:r>
              <a:endParaRPr lang="en-US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654FF31-6DF9-42CC-8C1D-B2A1449A6A62}"/>
              </a:ext>
            </a:extLst>
          </p:cNvPr>
          <p:cNvGrpSpPr/>
          <p:nvPr/>
        </p:nvGrpSpPr>
        <p:grpSpPr>
          <a:xfrm>
            <a:off x="746619" y="2984383"/>
            <a:ext cx="2669097" cy="788809"/>
            <a:chOff x="746619" y="2984383"/>
            <a:chExt cx="2669097" cy="788809"/>
          </a:xfrm>
        </p:grpSpPr>
        <p:sp>
          <p:nvSpPr>
            <p:cNvPr id="35" name="Lightning Bolt 34">
              <a:extLst>
                <a:ext uri="{FF2B5EF4-FFF2-40B4-BE49-F238E27FC236}">
                  <a16:creationId xmlns:a16="http://schemas.microsoft.com/office/drawing/2014/main" id="{0E23EC82-E767-4CC2-AFB6-77C512676BBE}"/>
                </a:ext>
              </a:extLst>
            </p:cNvPr>
            <p:cNvSpPr/>
            <p:nvPr/>
          </p:nvSpPr>
          <p:spPr>
            <a:xfrm>
              <a:off x="746619" y="2984383"/>
              <a:ext cx="755009" cy="788809"/>
            </a:xfrm>
            <a:prstGeom prst="lightningBolt">
              <a:avLst/>
            </a:prstGeom>
            <a:solidFill>
              <a:schemeClr val="accent4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6052E5-B8FD-456B-8524-F9EC22692225}"/>
                </a:ext>
              </a:extLst>
            </p:cNvPr>
            <p:cNvSpPr txBox="1"/>
            <p:nvPr/>
          </p:nvSpPr>
          <p:spPr>
            <a:xfrm>
              <a:off x="1586916" y="315008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/>
                <a:t>PR </a:t>
              </a:r>
              <a:r>
                <a:rPr lang="pl-PL" dirty="0" err="1"/>
                <a:t>trigger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BDDA184-E62E-4965-B71A-462B2D6DC994}"/>
              </a:ext>
            </a:extLst>
          </p:cNvPr>
          <p:cNvGrpSpPr/>
          <p:nvPr/>
        </p:nvGrpSpPr>
        <p:grpSpPr>
          <a:xfrm>
            <a:off x="831907" y="4047687"/>
            <a:ext cx="2583809" cy="788809"/>
            <a:chOff x="831907" y="4047687"/>
            <a:chExt cx="2583809" cy="788809"/>
          </a:xfrm>
        </p:grpSpPr>
        <p:sp>
          <p:nvSpPr>
            <p:cNvPr id="36" name="Lightning Bolt 35">
              <a:extLst>
                <a:ext uri="{FF2B5EF4-FFF2-40B4-BE49-F238E27FC236}">
                  <a16:creationId xmlns:a16="http://schemas.microsoft.com/office/drawing/2014/main" id="{8EBAD6BC-19F1-48ED-9FC2-54835530A8E6}"/>
                </a:ext>
              </a:extLst>
            </p:cNvPr>
            <p:cNvSpPr/>
            <p:nvPr/>
          </p:nvSpPr>
          <p:spPr>
            <a:xfrm>
              <a:off x="831907" y="4047687"/>
              <a:ext cx="755009" cy="788809"/>
            </a:xfrm>
            <a:prstGeom prst="lightningBolt">
              <a:avLst/>
            </a:prstGeom>
            <a:solidFill>
              <a:schemeClr val="accent4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F0DEA72-56F4-4CC6-A179-D3BDF5B7215A}"/>
                </a:ext>
              </a:extLst>
            </p:cNvPr>
            <p:cNvSpPr txBox="1"/>
            <p:nvPr/>
          </p:nvSpPr>
          <p:spPr>
            <a:xfrm>
              <a:off x="1586916" y="424261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Push</a:t>
              </a:r>
              <a:r>
                <a:rPr lang="pl-PL" dirty="0"/>
                <a:t> </a:t>
              </a:r>
              <a:r>
                <a:rPr lang="pl-PL" dirty="0" err="1"/>
                <a:t>trigger</a:t>
              </a:r>
              <a:r>
                <a:rPr lang="pl-PL" dirty="0"/>
                <a:t> (CI)</a:t>
              </a:r>
              <a:endParaRPr lang="en-US" dirty="0"/>
            </a:p>
          </p:txBody>
        </p:sp>
      </p:grpSp>
      <p:sp>
        <p:nvSpPr>
          <p:cNvPr id="43" name="Cylinder 42">
            <a:extLst>
              <a:ext uri="{FF2B5EF4-FFF2-40B4-BE49-F238E27FC236}">
                <a16:creationId xmlns:a16="http://schemas.microsoft.com/office/drawing/2014/main" id="{E381438C-327D-419F-B7FE-25DE0333588F}"/>
              </a:ext>
            </a:extLst>
          </p:cNvPr>
          <p:cNvSpPr/>
          <p:nvPr/>
        </p:nvSpPr>
        <p:spPr>
          <a:xfrm rot="5400000">
            <a:off x="8281333" y="2646615"/>
            <a:ext cx="889234" cy="1564771"/>
          </a:xfrm>
          <a:prstGeom prst="can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l-PL" dirty="0" err="1"/>
              <a:t>Pipeline</a:t>
            </a:r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565417B-3DA3-46F6-950C-A2653D1394CE}"/>
              </a:ext>
            </a:extLst>
          </p:cNvPr>
          <p:cNvGrpSpPr/>
          <p:nvPr/>
        </p:nvGrpSpPr>
        <p:grpSpPr>
          <a:xfrm>
            <a:off x="5037589" y="3034595"/>
            <a:ext cx="2669097" cy="788809"/>
            <a:chOff x="746619" y="1921079"/>
            <a:chExt cx="2669097" cy="788809"/>
          </a:xfrm>
        </p:grpSpPr>
        <p:sp>
          <p:nvSpPr>
            <p:cNvPr id="45" name="Lightning Bolt 44">
              <a:extLst>
                <a:ext uri="{FF2B5EF4-FFF2-40B4-BE49-F238E27FC236}">
                  <a16:creationId xmlns:a16="http://schemas.microsoft.com/office/drawing/2014/main" id="{86DF1D54-398B-4788-8B80-7C56EDE5C076}"/>
                </a:ext>
              </a:extLst>
            </p:cNvPr>
            <p:cNvSpPr/>
            <p:nvPr/>
          </p:nvSpPr>
          <p:spPr>
            <a:xfrm>
              <a:off x="746619" y="1921079"/>
              <a:ext cx="755009" cy="788809"/>
            </a:xfrm>
            <a:prstGeom prst="lightningBolt">
              <a:avLst/>
            </a:prstGeom>
            <a:solidFill>
              <a:schemeClr val="accent4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81D902F-505E-414E-94D1-FB4CE4AF2CDD}"/>
                </a:ext>
              </a:extLst>
            </p:cNvPr>
            <p:cNvSpPr txBox="1"/>
            <p:nvPr/>
          </p:nvSpPr>
          <p:spPr>
            <a:xfrm>
              <a:off x="1586916" y="2111849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Pipeline</a:t>
              </a:r>
              <a:r>
                <a:rPr lang="pl-PL" dirty="0"/>
                <a:t> </a:t>
              </a:r>
              <a:r>
                <a:rPr lang="pl-PL" dirty="0" err="1"/>
                <a:t>trigger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93554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725" y="268447"/>
            <a:ext cx="4288046" cy="788809"/>
          </a:xfrm>
        </p:spPr>
        <p:txBody>
          <a:bodyPr>
            <a:normAutofit/>
          </a:bodyPr>
          <a:lstStyle/>
          <a:p>
            <a:pPr algn="ctr"/>
            <a:r>
              <a:rPr lang="pl-PL" sz="4800" dirty="0" err="1">
                <a:latin typeface="Ubuntu" panose="020B0504030602030204" pitchFamily="34" charset="0"/>
              </a:rPr>
              <a:t>Pipeline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basics</a:t>
            </a:r>
            <a:endParaRPr lang="en-US" sz="4800" dirty="0">
              <a:latin typeface="Ubuntu" panose="020B0504030602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5BEE2-84FC-414B-9E33-FD2E9007C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792" y="280807"/>
            <a:ext cx="1392572" cy="139257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601765-AAF5-4B4C-A410-8BF327865247}"/>
              </a:ext>
            </a:extLst>
          </p:cNvPr>
          <p:cNvSpPr/>
          <p:nvPr/>
        </p:nvSpPr>
        <p:spPr>
          <a:xfrm>
            <a:off x="469784" y="2122658"/>
            <a:ext cx="2072080" cy="889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Stage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A9FDE1-5864-43CE-B8F6-F10FE9D49F32}"/>
              </a:ext>
            </a:extLst>
          </p:cNvPr>
          <p:cNvSpPr/>
          <p:nvPr/>
        </p:nvSpPr>
        <p:spPr>
          <a:xfrm>
            <a:off x="3524774" y="2122657"/>
            <a:ext cx="2072080" cy="889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Stage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81E9A9-6547-4361-BEDC-EAD1385D4945}"/>
              </a:ext>
            </a:extLst>
          </p:cNvPr>
          <p:cNvSpPr/>
          <p:nvPr/>
        </p:nvSpPr>
        <p:spPr>
          <a:xfrm>
            <a:off x="6579764" y="2122656"/>
            <a:ext cx="2072080" cy="8892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Stage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6DE005-9BB7-4053-8E9A-9DC06F00A59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541864" y="2567274"/>
            <a:ext cx="982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BF00EC-5147-4404-806A-F65590CDAD97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596854" y="2567273"/>
            <a:ext cx="9829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E2D1D24-428D-44D7-84DB-5CED371B6A97}"/>
              </a:ext>
            </a:extLst>
          </p:cNvPr>
          <p:cNvSpPr/>
          <p:nvPr/>
        </p:nvSpPr>
        <p:spPr>
          <a:xfrm>
            <a:off x="3524774" y="3401495"/>
            <a:ext cx="2072080" cy="25043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dirty="0" err="1"/>
              <a:t>Stage</a:t>
            </a:r>
            <a:endParaRPr lang="en-US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F1B5048-0A2F-4060-A738-98C2C6D5DD1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2541864" y="2567275"/>
            <a:ext cx="982910" cy="20863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1FCC5A5-4D9A-4208-9D6F-237D080F39FE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5596854" y="2567273"/>
            <a:ext cx="982910" cy="2086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187516C-C765-466E-9443-0F44BC7CA04E}"/>
              </a:ext>
            </a:extLst>
          </p:cNvPr>
          <p:cNvSpPr/>
          <p:nvPr/>
        </p:nvSpPr>
        <p:spPr>
          <a:xfrm>
            <a:off x="3659696" y="3808268"/>
            <a:ext cx="1802235" cy="4197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Job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CC7970-9670-4775-9BCA-E471B5AD4AE4}"/>
              </a:ext>
            </a:extLst>
          </p:cNvPr>
          <p:cNvSpPr/>
          <p:nvPr/>
        </p:nvSpPr>
        <p:spPr>
          <a:xfrm>
            <a:off x="3659695" y="4309389"/>
            <a:ext cx="1802235" cy="4197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Job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F80109-9BF2-4BE8-A8C6-2C01DD26858C}"/>
              </a:ext>
            </a:extLst>
          </p:cNvPr>
          <p:cNvSpPr/>
          <p:nvPr/>
        </p:nvSpPr>
        <p:spPr>
          <a:xfrm>
            <a:off x="3659695" y="4810510"/>
            <a:ext cx="1802235" cy="4197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Job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66038-2F7C-4BB3-A4F0-D5F537AED9EC}"/>
              </a:ext>
            </a:extLst>
          </p:cNvPr>
          <p:cNvSpPr/>
          <p:nvPr/>
        </p:nvSpPr>
        <p:spPr>
          <a:xfrm>
            <a:off x="3659695" y="5311631"/>
            <a:ext cx="1802235" cy="4197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Job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9C2F80-549A-4FAB-B30D-99BA2E0800ED}"/>
              </a:ext>
            </a:extLst>
          </p:cNvPr>
          <p:cNvSpPr/>
          <p:nvPr/>
        </p:nvSpPr>
        <p:spPr>
          <a:xfrm>
            <a:off x="6632894" y="3401495"/>
            <a:ext cx="2072080" cy="250435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l-PL" dirty="0"/>
              <a:t>Job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1B370CF-7B0B-4EF5-9F67-D3005972D2EC}"/>
              </a:ext>
            </a:extLst>
          </p:cNvPr>
          <p:cNvSpPr/>
          <p:nvPr/>
        </p:nvSpPr>
        <p:spPr>
          <a:xfrm>
            <a:off x="6714686" y="3746993"/>
            <a:ext cx="1937158" cy="4197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Task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5C0580-6F4D-44BC-BD35-21A098DE0153}"/>
              </a:ext>
            </a:extLst>
          </p:cNvPr>
          <p:cNvSpPr/>
          <p:nvPr/>
        </p:nvSpPr>
        <p:spPr>
          <a:xfrm>
            <a:off x="6698956" y="4309388"/>
            <a:ext cx="1937158" cy="4197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Task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3454B6-E5CF-45DC-8329-842B835ECF2A}"/>
              </a:ext>
            </a:extLst>
          </p:cNvPr>
          <p:cNvSpPr/>
          <p:nvPr/>
        </p:nvSpPr>
        <p:spPr>
          <a:xfrm>
            <a:off x="6698955" y="4845084"/>
            <a:ext cx="1937158" cy="4197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Task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F23ECA-EDA0-4F00-995E-D6262A838805}"/>
              </a:ext>
            </a:extLst>
          </p:cNvPr>
          <p:cNvSpPr/>
          <p:nvPr/>
        </p:nvSpPr>
        <p:spPr>
          <a:xfrm>
            <a:off x="6698954" y="5380780"/>
            <a:ext cx="1937158" cy="41978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74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096" y="2445147"/>
            <a:ext cx="9403807" cy="1967706"/>
          </a:xfrm>
        </p:spPr>
        <p:txBody>
          <a:bodyPr>
            <a:normAutofit/>
          </a:bodyPr>
          <a:lstStyle/>
          <a:p>
            <a:pPr algn="ctr"/>
            <a:r>
              <a:rPr lang="pl-PL" sz="4800" dirty="0" err="1">
                <a:latin typeface="Ubuntu" panose="020B0504030602030204" pitchFamily="34" charset="0"/>
              </a:rPr>
              <a:t>What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else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is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there</a:t>
            </a:r>
            <a:r>
              <a:rPr lang="pl-PL" sz="4800" dirty="0">
                <a:latin typeface="Ubuntu" panose="020B0504030602030204" pitchFamily="34" charset="0"/>
              </a:rPr>
              <a:t>?</a:t>
            </a:r>
            <a:endParaRPr lang="en-US" sz="4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82579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439963-6E56-4652-925C-C5450EB8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995E496-B362-44AC-8B94-30760787D062}"/>
              </a:ext>
            </a:extLst>
          </p:cNvPr>
          <p:cNvSpPr txBox="1">
            <a:spLocks/>
          </p:cNvSpPr>
          <p:nvPr/>
        </p:nvSpPr>
        <p:spPr>
          <a:xfrm>
            <a:off x="8404254" y="263555"/>
            <a:ext cx="3600149" cy="80324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4800" dirty="0">
                <a:solidFill>
                  <a:schemeClr val="bg1"/>
                </a:solidFill>
                <a:latin typeface="Ubuntu" panose="020B0504030602030204" pitchFamily="34" charset="0"/>
              </a:rPr>
              <a:t>Templates!</a:t>
            </a:r>
            <a:endParaRPr lang="en-US" sz="4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18617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1013CD-EF39-479C-B486-93271B1BB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02485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096" y="2445147"/>
            <a:ext cx="9403807" cy="1967706"/>
          </a:xfrm>
        </p:spPr>
        <p:txBody>
          <a:bodyPr>
            <a:normAutofit/>
          </a:bodyPr>
          <a:lstStyle/>
          <a:p>
            <a:pPr algn="ctr"/>
            <a:r>
              <a:rPr lang="pl-PL" sz="4800" dirty="0" err="1">
                <a:latin typeface="Ubuntu" panose="020B0504030602030204" pitchFamily="34" charset="0"/>
              </a:rPr>
              <a:t>So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how</a:t>
            </a:r>
            <a:r>
              <a:rPr lang="pl-PL" sz="4800" dirty="0">
                <a:latin typeface="Ubuntu" panose="020B0504030602030204" pitchFamily="34" charset="0"/>
              </a:rPr>
              <a:t> do we setup </a:t>
            </a:r>
            <a:r>
              <a:rPr lang="pl-PL" sz="4800" dirty="0" err="1">
                <a:latin typeface="Ubuntu" panose="020B0504030602030204" pitchFamily="34" charset="0"/>
              </a:rPr>
              <a:t>such</a:t>
            </a:r>
            <a:r>
              <a:rPr lang="pl-PL" sz="4800" dirty="0">
                <a:latin typeface="Ubuntu" panose="020B0504030602030204" pitchFamily="34" charset="0"/>
              </a:rPr>
              <a:t> a </a:t>
            </a:r>
            <a:r>
              <a:rPr lang="pl-PL" sz="4800" dirty="0" err="1">
                <a:latin typeface="Ubuntu" panose="020B0504030602030204" pitchFamily="34" charset="0"/>
              </a:rPr>
              <a:t>pipeline</a:t>
            </a:r>
            <a:r>
              <a:rPr lang="pl-PL" sz="4800" dirty="0">
                <a:latin typeface="Ubuntu" panose="020B0504030602030204" pitchFamily="34" charset="0"/>
              </a:rPr>
              <a:t>?</a:t>
            </a:r>
            <a:endParaRPr lang="en-US" sz="4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163853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E2F03D96-E0C0-4894-8EFC-7639F222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052" y="315525"/>
            <a:ext cx="4829081" cy="551894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3F447C-40B1-49EF-A838-ED65236E4860}"/>
              </a:ext>
            </a:extLst>
          </p:cNvPr>
          <p:cNvSpPr txBox="1">
            <a:spLocks/>
          </p:cNvSpPr>
          <p:nvPr/>
        </p:nvSpPr>
        <p:spPr>
          <a:xfrm>
            <a:off x="5170415" y="2766218"/>
            <a:ext cx="1851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6000" dirty="0">
                <a:latin typeface="Ubuntu Mono" panose="020B0509030602030204" pitchFamily="49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9650932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266699"/>
            <a:ext cx="5311503" cy="844153"/>
          </a:xfrm>
        </p:spPr>
        <p:txBody>
          <a:bodyPr>
            <a:normAutofit/>
          </a:bodyPr>
          <a:lstStyle/>
          <a:p>
            <a:pPr algn="ctr"/>
            <a:r>
              <a:rPr lang="pl-PL" sz="4800" dirty="0">
                <a:latin typeface="Ubuntu" panose="020B0504030602030204" pitchFamily="34" charset="0"/>
              </a:rPr>
              <a:t>How to </a:t>
            </a:r>
            <a:r>
              <a:rPr lang="pl-PL" sz="4800" dirty="0" err="1">
                <a:latin typeface="Ubuntu" panose="020B0504030602030204" pitchFamily="34" charset="0"/>
              </a:rPr>
              <a:t>clean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up</a:t>
            </a:r>
            <a:r>
              <a:rPr lang="pl-PL" sz="4800" dirty="0">
                <a:latin typeface="Ubuntu" panose="020B0504030602030204" pitchFamily="34" charset="0"/>
              </a:rPr>
              <a:t>?</a:t>
            </a:r>
            <a:endParaRPr lang="en-US" sz="4800" dirty="0">
              <a:latin typeface="Ubuntu" panose="020B0504030602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83AB603-FFB3-448D-B954-2E068D27EB72}"/>
              </a:ext>
            </a:extLst>
          </p:cNvPr>
          <p:cNvSpPr txBox="1">
            <a:spLocks/>
          </p:cNvSpPr>
          <p:nvPr/>
        </p:nvSpPr>
        <p:spPr>
          <a:xfrm>
            <a:off x="2393950" y="3006923"/>
            <a:ext cx="7404100" cy="844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3600" dirty="0" err="1">
                <a:latin typeface="Ubuntu" panose="020B0504030602030204" pitchFamily="34" charset="0"/>
              </a:rPr>
              <a:t>kubectl</a:t>
            </a:r>
            <a:r>
              <a:rPr lang="pl-PL" sz="3600" dirty="0">
                <a:latin typeface="Ubuntu" panose="020B0504030602030204" pitchFamily="34" charset="0"/>
              </a:rPr>
              <a:t> </a:t>
            </a:r>
            <a:r>
              <a:rPr lang="pl-PL" sz="3600" dirty="0" err="1">
                <a:latin typeface="Ubuntu" panose="020B0504030602030204" pitchFamily="34" charset="0"/>
              </a:rPr>
              <a:t>delete</a:t>
            </a:r>
            <a:r>
              <a:rPr lang="pl-PL" sz="3600" dirty="0">
                <a:latin typeface="Ubuntu" panose="020B0504030602030204" pitchFamily="34" charset="0"/>
              </a:rPr>
              <a:t> </a:t>
            </a:r>
            <a:r>
              <a:rPr lang="pl-PL" sz="3600" dirty="0" err="1">
                <a:latin typeface="Ubuntu" panose="020B0504030602030204" pitchFamily="34" charset="0"/>
              </a:rPr>
              <a:t>namespace</a:t>
            </a:r>
            <a:r>
              <a:rPr lang="pl-PL" sz="3600" dirty="0">
                <a:latin typeface="Ubuntu" panose="020B0504030602030204" pitchFamily="34" charset="0"/>
              </a:rPr>
              <a:t> {</a:t>
            </a:r>
            <a:r>
              <a:rPr lang="pl-PL" sz="3600" dirty="0" err="1">
                <a:latin typeface="Ubuntu" panose="020B0504030602030204" pitchFamily="34" charset="0"/>
              </a:rPr>
              <a:t>name</a:t>
            </a:r>
            <a:r>
              <a:rPr lang="pl-PL" sz="3600" dirty="0">
                <a:latin typeface="Ubuntu" panose="020B0504030602030204" pitchFamily="34" charset="0"/>
              </a:rPr>
              <a:t>}</a:t>
            </a:r>
            <a:endParaRPr lang="en-US" sz="3600" dirty="0">
              <a:latin typeface="Ubuntu" panose="020B0504030602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DCD3EB-6341-415E-B944-F11FAFBC5132}"/>
              </a:ext>
            </a:extLst>
          </p:cNvPr>
          <p:cNvSpPr/>
          <p:nvPr/>
        </p:nvSpPr>
        <p:spPr>
          <a:xfrm>
            <a:off x="266700" y="6090335"/>
            <a:ext cx="1209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hlinkClick r:id="rId2"/>
              </a:rPr>
              <a:t>https://success.docker.com/article/kubernetes-namespace-stuck-in-terminating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2524017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spaceship wallpaper soyuz">
            <a:extLst>
              <a:ext uri="{FF2B5EF4-FFF2-40B4-BE49-F238E27FC236}">
                <a16:creationId xmlns:a16="http://schemas.microsoft.com/office/drawing/2014/main" id="{DBAFD6D3-82E1-4489-B7C7-DFF58EEAF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013D2D-5303-4B99-9A56-C6A58786E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22" y="2636010"/>
            <a:ext cx="4221989" cy="422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AFE4D96-9E71-4743-96C0-0C40C5F88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06" y="201336"/>
            <a:ext cx="1962183" cy="1669943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3AFC5B59-2922-4705-A604-980F0704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906" y="4266008"/>
            <a:ext cx="2485430" cy="248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3B06E61-AE2A-4E35-96EE-C5869843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2" y="0"/>
            <a:ext cx="421005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B444734E-E92C-4D74-AC65-1E8C14164A94}"/>
              </a:ext>
            </a:extLst>
          </p:cNvPr>
          <p:cNvSpPr txBox="1">
            <a:spLocks/>
          </p:cNvSpPr>
          <p:nvPr/>
        </p:nvSpPr>
        <p:spPr>
          <a:xfrm>
            <a:off x="0" y="2636009"/>
            <a:ext cx="12192000" cy="95705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5400" dirty="0">
                <a:solidFill>
                  <a:schemeClr val="bg1"/>
                </a:solidFill>
                <a:latin typeface="Ubuntu" panose="020B0504030602030204" pitchFamily="34" charset="0"/>
              </a:rPr>
              <a:t>25.04 @</a:t>
            </a:r>
            <a:r>
              <a:rPr lang="pl-PL" sz="5400" dirty="0" err="1">
                <a:solidFill>
                  <a:schemeClr val="bg1"/>
                </a:solidFill>
                <a:latin typeface="Ubuntu" panose="020B0504030602030204" pitchFamily="34" charset="0"/>
              </a:rPr>
              <a:t>Warsaw</a:t>
            </a:r>
            <a:r>
              <a:rPr lang="pl-PL" sz="5400" dirty="0">
                <a:solidFill>
                  <a:schemeClr val="bg1"/>
                </a:solidFill>
                <a:latin typeface="Ubuntu" panose="020B0504030602030204" pitchFamily="34" charset="0"/>
              </a:rPr>
              <a:t> #</a:t>
            </a:r>
            <a:r>
              <a:rPr lang="pl-PL" sz="5400" dirty="0" err="1">
                <a:solidFill>
                  <a:schemeClr val="bg1"/>
                </a:solidFill>
                <a:latin typeface="Ubuntu" panose="020B0504030602030204" pitchFamily="34" charset="0"/>
              </a:rPr>
              <a:t>SaveTheDate</a:t>
            </a:r>
            <a:endParaRPr lang="pl-PL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577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E2F03D96-E0C0-4894-8EFC-7639F222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63" y="315525"/>
            <a:ext cx="4829081" cy="551894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3F447C-40B1-49EF-A838-ED65236E4860}"/>
              </a:ext>
            </a:extLst>
          </p:cNvPr>
          <p:cNvSpPr txBox="1">
            <a:spLocks/>
          </p:cNvSpPr>
          <p:nvPr/>
        </p:nvSpPr>
        <p:spPr>
          <a:xfrm>
            <a:off x="404243" y="579342"/>
            <a:ext cx="75820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>
                <a:latin typeface="Ubuntu Mono" panose="020B0509030602030204" pitchFamily="49" charset="0"/>
              </a:rPr>
              <a:t>Let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this</a:t>
            </a:r>
            <a:r>
              <a:rPr lang="pl-PL" dirty="0">
                <a:latin typeface="Ubuntu Mono" panose="020B0509030602030204" pitchFamily="49" charset="0"/>
              </a:rPr>
              <a:t> be </a:t>
            </a:r>
            <a:r>
              <a:rPr lang="pl-PL" dirty="0" err="1">
                <a:latin typeface="Ubuntu Mono" panose="020B0509030602030204" pitchFamily="49" charset="0"/>
              </a:rPr>
              <a:t>an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inspiration</a:t>
            </a:r>
            <a:r>
              <a:rPr lang="pl-PL" dirty="0">
                <a:latin typeface="Ubuntu Mono" panose="020B0509030602030204" pitchFamily="49" charset="0"/>
              </a:rPr>
              <a:t> for </a:t>
            </a:r>
            <a:r>
              <a:rPr lang="pl-PL" dirty="0" err="1">
                <a:latin typeface="Ubuntu Mono" panose="020B0509030602030204" pitchFamily="49" charset="0"/>
              </a:rPr>
              <a:t>what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is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possible</a:t>
            </a:r>
            <a:r>
              <a:rPr lang="pl-PL" dirty="0">
                <a:latin typeface="Ubuntu Mono" panose="020B0509030602030204" pitchFamily="49" charset="0"/>
              </a:rPr>
              <a:t> to </a:t>
            </a:r>
            <a:r>
              <a:rPr lang="pl-PL" dirty="0" err="1">
                <a:latin typeface="Ubuntu Mono" panose="020B0509030602030204" pitchFamily="49" charset="0"/>
              </a:rPr>
              <a:t>achieve</a:t>
            </a:r>
            <a:endParaRPr lang="pl-PL" dirty="0">
              <a:latin typeface="Ubuntu Mono" panose="020B0509030602030204" pitchFamily="49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D1B508-EC32-4851-900D-6182D410B452}"/>
              </a:ext>
            </a:extLst>
          </p:cNvPr>
          <p:cNvSpPr txBox="1">
            <a:spLocks/>
          </p:cNvSpPr>
          <p:nvPr/>
        </p:nvSpPr>
        <p:spPr>
          <a:xfrm>
            <a:off x="404242" y="2875517"/>
            <a:ext cx="56917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>
                <a:latin typeface="Ubuntu Mono" panose="020B0509030602030204" pitchFamily="49" charset="0"/>
              </a:rPr>
              <a:t>I </a:t>
            </a:r>
            <a:r>
              <a:rPr lang="pl-PL" dirty="0" err="1">
                <a:latin typeface="Ubuntu Mono" panose="020B0509030602030204" pitchFamily="49" charset="0"/>
              </a:rPr>
              <a:t>hope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it</a:t>
            </a:r>
            <a:r>
              <a:rPr lang="pl-PL" dirty="0">
                <a:latin typeface="Ubuntu Mono" panose="020B0509030602030204" pitchFamily="49" charset="0"/>
              </a:rPr>
              <a:t> was </a:t>
            </a:r>
            <a:r>
              <a:rPr lang="pl-PL" dirty="0" err="1">
                <a:latin typeface="Ubuntu Mono" panose="020B0509030602030204" pitchFamily="49" charset="0"/>
              </a:rPr>
              <a:t>informative</a:t>
            </a:r>
            <a:endParaRPr lang="pl-PL" dirty="0">
              <a:latin typeface="Ubuntu Mono" panose="020B0509030602030204" pitchFamily="49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9BDCF0B-B029-4B83-8635-CD573E37A93B}"/>
              </a:ext>
            </a:extLst>
          </p:cNvPr>
          <p:cNvSpPr txBox="1">
            <a:spLocks/>
          </p:cNvSpPr>
          <p:nvPr/>
        </p:nvSpPr>
        <p:spPr>
          <a:xfrm>
            <a:off x="404243" y="5171692"/>
            <a:ext cx="56917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 err="1">
                <a:latin typeface="Ubuntu Mono" panose="020B0509030602030204" pitchFamily="49" charset="0"/>
              </a:rPr>
              <a:t>Don’t</a:t>
            </a:r>
            <a:r>
              <a:rPr lang="pl-PL" dirty="0">
                <a:latin typeface="Ubuntu Mono" panose="020B0509030602030204" pitchFamily="49" charset="0"/>
              </a:rPr>
              <a:t> be </a:t>
            </a:r>
            <a:r>
              <a:rPr lang="pl-PL" dirty="0" err="1">
                <a:latin typeface="Ubuntu Mono" panose="020B0509030602030204" pitchFamily="49" charset="0"/>
              </a:rPr>
              <a:t>afraid</a:t>
            </a:r>
            <a:r>
              <a:rPr lang="pl-PL" dirty="0">
                <a:latin typeface="Ubuntu Mono" panose="020B0509030602030204" pitchFamily="49" charset="0"/>
              </a:rPr>
              <a:t> to </a:t>
            </a:r>
            <a:r>
              <a:rPr lang="pl-PL" dirty="0" err="1">
                <a:latin typeface="Ubuntu Mono" panose="020B0509030602030204" pitchFamily="49" charset="0"/>
              </a:rPr>
              <a:t>try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it</a:t>
            </a:r>
            <a:r>
              <a:rPr lang="pl-PL" dirty="0">
                <a:latin typeface="Ubuntu Mono" panose="020B0509030602030204" pitchFamily="49" charset="0"/>
              </a:rPr>
              <a:t> </a:t>
            </a:r>
            <a:r>
              <a:rPr lang="pl-PL" dirty="0" err="1">
                <a:latin typeface="Ubuntu Mono" panose="020B0509030602030204" pitchFamily="49" charset="0"/>
              </a:rPr>
              <a:t>yourself</a:t>
            </a:r>
            <a:endParaRPr lang="pl-PL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7605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E2F03D96-E0C0-4894-8EFC-7639F222C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498" y="298747"/>
            <a:ext cx="4829081" cy="551894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3C348CC-8F31-4719-B3A1-F3C0A9B13273}"/>
              </a:ext>
            </a:extLst>
          </p:cNvPr>
          <p:cNvSpPr txBox="1">
            <a:spLocks/>
          </p:cNvSpPr>
          <p:nvPr/>
        </p:nvSpPr>
        <p:spPr>
          <a:xfrm>
            <a:off x="1025204" y="1322429"/>
            <a:ext cx="59376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8000" b="1" dirty="0">
                <a:latin typeface="Ubuntu Mono" panose="020B0509030602030204" pitchFamily="49" charset="0"/>
              </a:rPr>
              <a:t>QUESTIONS 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F8E68A-EF74-4699-A4D3-B740AEE13131}"/>
              </a:ext>
            </a:extLst>
          </p:cNvPr>
          <p:cNvSpPr txBox="1">
            <a:spLocks/>
          </p:cNvSpPr>
          <p:nvPr/>
        </p:nvSpPr>
        <p:spPr>
          <a:xfrm>
            <a:off x="1025204" y="4091781"/>
            <a:ext cx="71562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8000" b="1" dirty="0" err="1">
                <a:latin typeface="Ubuntu Mono" panose="020B0509030602030204" pitchFamily="49" charset="0"/>
              </a:rPr>
              <a:t>Let’s</a:t>
            </a:r>
            <a:r>
              <a:rPr lang="pl-PL" sz="8000" b="1" dirty="0">
                <a:latin typeface="Ubuntu Mono" panose="020B0509030602030204" pitchFamily="49" charset="0"/>
              </a:rPr>
              <a:t> </a:t>
            </a:r>
            <a:r>
              <a:rPr lang="pl-PL" sz="8000" b="1" dirty="0" err="1">
                <a:latin typeface="Ubuntu Mono" panose="020B0509030602030204" pitchFamily="49" charset="0"/>
              </a:rPr>
              <a:t>meet</a:t>
            </a:r>
            <a:r>
              <a:rPr lang="pl-PL" sz="8000" b="1" dirty="0">
                <a:latin typeface="Ubuntu Mono" panose="020B0509030602030204" pitchFamily="49" charset="0"/>
              </a:rPr>
              <a:t> in the ATE </a:t>
            </a:r>
            <a:r>
              <a:rPr lang="pl-PL" sz="8000" b="1" dirty="0" err="1">
                <a:latin typeface="Ubuntu Mono" panose="020B0509030602030204" pitchFamily="49" charset="0"/>
              </a:rPr>
              <a:t>zone</a:t>
            </a:r>
            <a:endParaRPr lang="pl-PL" sz="8000" b="1" dirty="0"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55337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B013D2D-5303-4B99-9A56-C6A58786E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437" y="452437"/>
            <a:ext cx="5953125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AFE4D96-9E71-4743-96C0-0C40C5F88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06" y="201336"/>
            <a:ext cx="1962183" cy="1669943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419FE62-8713-4F4C-B1F3-DE68291E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03872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3AFC5B59-2922-4705-A604-980F0704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3667720"/>
            <a:ext cx="2485430" cy="2485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A2442281-905F-4255-B2C9-89CF6C13F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695134" y="3667720"/>
            <a:ext cx="2639615" cy="26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5A62F0-0F4B-459E-A5D7-85E64BAB4CE0}"/>
              </a:ext>
            </a:extLst>
          </p:cNvPr>
          <p:cNvSpPr txBox="1"/>
          <p:nvPr/>
        </p:nvSpPr>
        <p:spPr>
          <a:xfrm>
            <a:off x="3581398" y="5629930"/>
            <a:ext cx="5029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/>
              <a:t>25.04 @</a:t>
            </a:r>
            <a:r>
              <a:rPr lang="pl-PL" sz="2800" b="1" dirty="0" err="1"/>
              <a:t>Warsaw</a:t>
            </a:r>
            <a:r>
              <a:rPr lang="pl-PL" sz="2800" b="1" dirty="0"/>
              <a:t> #</a:t>
            </a:r>
            <a:r>
              <a:rPr lang="pl-PL" sz="2800" b="1" dirty="0" err="1"/>
              <a:t>SaveTheDate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62654439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131F6FF-E2F7-4D9A-B1F4-354B5174EFD6}"/>
              </a:ext>
            </a:extLst>
          </p:cNvPr>
          <p:cNvGrpSpPr/>
          <p:nvPr/>
        </p:nvGrpSpPr>
        <p:grpSpPr>
          <a:xfrm>
            <a:off x="12322629" y="0"/>
            <a:ext cx="775063" cy="2299059"/>
            <a:chOff x="12322629" y="0"/>
            <a:chExt cx="775063" cy="22990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B51922-E72A-4DD1-B8E7-6103B23B8984}"/>
                </a:ext>
              </a:extLst>
            </p:cNvPr>
            <p:cNvSpPr/>
            <p:nvPr/>
          </p:nvSpPr>
          <p:spPr>
            <a:xfrm>
              <a:off x="12322629" y="1"/>
              <a:ext cx="348343" cy="383177"/>
            </a:xfrm>
            <a:prstGeom prst="rect">
              <a:avLst/>
            </a:prstGeom>
            <a:solidFill>
              <a:srgbClr val="B57C2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163043-9372-4703-BD67-263E1BE8C8F2}"/>
                </a:ext>
              </a:extLst>
            </p:cNvPr>
            <p:cNvSpPr/>
            <p:nvPr/>
          </p:nvSpPr>
          <p:spPr>
            <a:xfrm>
              <a:off x="12535989" y="1"/>
              <a:ext cx="348343" cy="383177"/>
            </a:xfrm>
            <a:prstGeom prst="rect">
              <a:avLst/>
            </a:prstGeom>
            <a:solidFill>
              <a:srgbClr val="EEB01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0647BC-5C29-4F07-A869-EE21BDACE517}"/>
                </a:ext>
              </a:extLst>
            </p:cNvPr>
            <p:cNvSpPr/>
            <p:nvPr/>
          </p:nvSpPr>
          <p:spPr>
            <a:xfrm>
              <a:off x="12749349" y="0"/>
              <a:ext cx="348343" cy="383177"/>
            </a:xfrm>
            <a:prstGeom prst="rect">
              <a:avLst/>
            </a:prstGeom>
            <a:solidFill>
              <a:srgbClr val="FFC55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15BC0C-A4D3-4CA7-A51E-2AFF26369AFC}"/>
                </a:ext>
              </a:extLst>
            </p:cNvPr>
            <p:cNvSpPr/>
            <p:nvPr/>
          </p:nvSpPr>
          <p:spPr>
            <a:xfrm>
              <a:off x="12322629" y="383178"/>
              <a:ext cx="348343" cy="383177"/>
            </a:xfrm>
            <a:prstGeom prst="rect">
              <a:avLst/>
            </a:prstGeom>
            <a:solidFill>
              <a:srgbClr val="0F94C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404B130-18EE-4FA3-B5EA-D408A06213E1}"/>
                </a:ext>
              </a:extLst>
            </p:cNvPr>
            <p:cNvSpPr/>
            <p:nvPr/>
          </p:nvSpPr>
          <p:spPr>
            <a:xfrm>
              <a:off x="12535989" y="383178"/>
              <a:ext cx="348343" cy="383177"/>
            </a:xfrm>
            <a:prstGeom prst="rect">
              <a:avLst/>
            </a:prstGeom>
            <a:solidFill>
              <a:srgbClr val="29A8E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8A76BE7-B9E1-46C4-A93D-94ADDA82E9D1}"/>
                </a:ext>
              </a:extLst>
            </p:cNvPr>
            <p:cNvSpPr/>
            <p:nvPr/>
          </p:nvSpPr>
          <p:spPr>
            <a:xfrm>
              <a:off x="12749349" y="383177"/>
              <a:ext cx="348343" cy="383177"/>
            </a:xfrm>
            <a:prstGeom prst="rect">
              <a:avLst/>
            </a:prstGeom>
            <a:solidFill>
              <a:srgbClr val="99DAE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7BE9A5-199F-4CF3-B8D9-FFE69DC96F64}"/>
                </a:ext>
              </a:extLst>
            </p:cNvPr>
            <p:cNvSpPr/>
            <p:nvPr/>
          </p:nvSpPr>
          <p:spPr>
            <a:xfrm>
              <a:off x="12322629" y="766354"/>
              <a:ext cx="348343" cy="383177"/>
            </a:xfrm>
            <a:prstGeom prst="rect">
              <a:avLst/>
            </a:prstGeom>
            <a:solidFill>
              <a:srgbClr val="29783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95AE52F-0472-4A98-89C7-027551B5B7A5}"/>
                </a:ext>
              </a:extLst>
            </p:cNvPr>
            <p:cNvSpPr/>
            <p:nvPr/>
          </p:nvSpPr>
          <p:spPr>
            <a:xfrm>
              <a:off x="12535989" y="766354"/>
              <a:ext cx="348343" cy="383177"/>
            </a:xfrm>
            <a:prstGeom prst="rect">
              <a:avLst/>
            </a:prstGeom>
            <a:solidFill>
              <a:srgbClr val="5BBA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A4017A-E6F1-419A-9440-396337E4190C}"/>
                </a:ext>
              </a:extLst>
            </p:cNvPr>
            <p:cNvSpPr/>
            <p:nvPr/>
          </p:nvSpPr>
          <p:spPr>
            <a:xfrm>
              <a:off x="12749349" y="766353"/>
              <a:ext cx="348343" cy="383177"/>
            </a:xfrm>
            <a:prstGeom prst="rect">
              <a:avLst/>
            </a:prstGeom>
            <a:solidFill>
              <a:srgbClr val="A5D28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0A5E4D-8CE2-478E-960F-CA0A55A2ED1D}"/>
                </a:ext>
              </a:extLst>
            </p:cNvPr>
            <p:cNvSpPr/>
            <p:nvPr/>
          </p:nvSpPr>
          <p:spPr>
            <a:xfrm>
              <a:off x="12322629" y="1149531"/>
              <a:ext cx="348343" cy="383177"/>
            </a:xfrm>
            <a:prstGeom prst="rect">
              <a:avLst/>
            </a:prstGeom>
            <a:solidFill>
              <a:srgbClr val="921A1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13365DE-CD64-4ECC-A3C1-DF1DF71A388E}"/>
                </a:ext>
              </a:extLst>
            </p:cNvPr>
            <p:cNvSpPr/>
            <p:nvPr/>
          </p:nvSpPr>
          <p:spPr>
            <a:xfrm>
              <a:off x="12535989" y="1149531"/>
              <a:ext cx="348343" cy="383177"/>
            </a:xfrm>
            <a:prstGeom prst="rect">
              <a:avLst/>
            </a:prstGeom>
            <a:solidFill>
              <a:srgbClr val="BF25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17DEDC-D012-4AA5-A263-BC07E6A5DFE9}"/>
                </a:ext>
              </a:extLst>
            </p:cNvPr>
            <p:cNvSpPr/>
            <p:nvPr/>
          </p:nvSpPr>
          <p:spPr>
            <a:xfrm>
              <a:off x="12749349" y="1149530"/>
              <a:ext cx="348343" cy="383177"/>
            </a:xfrm>
            <a:prstGeom prst="rect">
              <a:avLst/>
            </a:prstGeom>
            <a:solidFill>
              <a:srgbClr val="EE6F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324256-78E2-42B9-B3BF-E5EB708AD9D7}"/>
                </a:ext>
              </a:extLst>
            </p:cNvPr>
            <p:cNvSpPr/>
            <p:nvPr/>
          </p:nvSpPr>
          <p:spPr>
            <a:xfrm>
              <a:off x="12322629" y="1532706"/>
              <a:ext cx="348343" cy="383177"/>
            </a:xfrm>
            <a:prstGeom prst="rect">
              <a:avLst/>
            </a:prstGeom>
            <a:solidFill>
              <a:srgbClr val="462D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642D8EA-CD8A-4664-A601-075A56609F90}"/>
                </a:ext>
              </a:extLst>
            </p:cNvPr>
            <p:cNvSpPr/>
            <p:nvPr/>
          </p:nvSpPr>
          <p:spPr>
            <a:xfrm>
              <a:off x="12535989" y="1532706"/>
              <a:ext cx="348343" cy="383177"/>
            </a:xfrm>
            <a:prstGeom prst="rect">
              <a:avLst/>
            </a:prstGeom>
            <a:solidFill>
              <a:srgbClr val="682E9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E3DC83-73B8-4DD1-91EE-046F86AA56F2}"/>
                </a:ext>
              </a:extLst>
            </p:cNvPr>
            <p:cNvSpPr/>
            <p:nvPr/>
          </p:nvSpPr>
          <p:spPr>
            <a:xfrm>
              <a:off x="12749349" y="1532705"/>
              <a:ext cx="348343" cy="383177"/>
            </a:xfrm>
            <a:prstGeom prst="rect">
              <a:avLst/>
            </a:prstGeom>
            <a:solidFill>
              <a:srgbClr val="99449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F3F2F63-FA9A-4095-B01B-8B42B0749BE2}"/>
                </a:ext>
              </a:extLst>
            </p:cNvPr>
            <p:cNvSpPr/>
            <p:nvPr/>
          </p:nvSpPr>
          <p:spPr>
            <a:xfrm>
              <a:off x="12322629" y="1915882"/>
              <a:ext cx="348343" cy="383177"/>
            </a:xfrm>
            <a:prstGeom prst="rect">
              <a:avLst/>
            </a:prstGeom>
            <a:solidFill>
              <a:srgbClr val="42414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09DC8CF-5438-4308-A976-3D63058842B1}"/>
                </a:ext>
              </a:extLst>
            </p:cNvPr>
            <p:cNvSpPr/>
            <p:nvPr/>
          </p:nvSpPr>
          <p:spPr>
            <a:xfrm>
              <a:off x="12535989" y="1915882"/>
              <a:ext cx="348343" cy="383177"/>
            </a:xfrm>
            <a:prstGeom prst="rect">
              <a:avLst/>
            </a:prstGeom>
            <a:solidFill>
              <a:srgbClr val="5E5F5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0990EF1-4CD9-40F6-9563-D97D56FCB518}"/>
                </a:ext>
              </a:extLst>
            </p:cNvPr>
            <p:cNvSpPr/>
            <p:nvPr/>
          </p:nvSpPr>
          <p:spPr>
            <a:xfrm>
              <a:off x="12749349" y="1915881"/>
              <a:ext cx="348343" cy="383177"/>
            </a:xfrm>
            <a:prstGeom prst="rect">
              <a:avLst/>
            </a:prstGeom>
            <a:solidFill>
              <a:srgbClr val="93939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F994454-B812-4C21-B578-46AC13E47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035" y="2299057"/>
            <a:ext cx="6603266" cy="2808062"/>
          </a:xfrm>
        </p:spPr>
        <p:txBody>
          <a:bodyPr>
            <a:normAutofit/>
          </a:bodyPr>
          <a:lstStyle/>
          <a:p>
            <a:pPr algn="l"/>
            <a:r>
              <a:rPr lang="pl-PL" sz="6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  <a:r>
              <a:rPr lang="en-US" sz="6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on't</a:t>
            </a:r>
            <a:r>
              <a:rPr lang="en-US" sz="6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forget to rate my session</a:t>
            </a:r>
            <a:r>
              <a:rPr lang="pl-PL" sz="6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 Mobile </a:t>
            </a:r>
            <a:r>
              <a:rPr lang="pl-PL" sz="6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</a:t>
            </a:r>
            <a:r>
              <a:rPr lang="pl-PL" sz="6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6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7FC753-D43B-4A90-BEA3-0E2E65635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3550" y="-292356"/>
            <a:ext cx="5230775" cy="19146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B4B2281-0A1F-4AE2-8A95-D7C5796F69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2" r="9401"/>
          <a:stretch/>
        </p:blipFill>
        <p:spPr>
          <a:xfrm>
            <a:off x="0" y="6452279"/>
            <a:ext cx="12192000" cy="5348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E1126C6-AC18-42EF-934E-A3B2F7D57B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5650" y="5674542"/>
            <a:ext cx="1406979" cy="104518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432F4D9C-6F54-4585-B362-8947404EF0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25" y="1915881"/>
            <a:ext cx="3011186" cy="391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0084"/>
      </p:ext>
    </p:extLst>
  </p:cSld>
  <p:clrMapOvr>
    <a:masterClrMapping/>
  </p:clrMapOvr>
  <p:transition spd="slow">
    <p:cov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ECD81A19-482C-4F18-A35A-21E5F4D9A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735" y="1981007"/>
            <a:ext cx="3599690" cy="7685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F0A07E-1F9A-4B89-8BD6-38AEA23B4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309" y="-179550"/>
            <a:ext cx="4029664" cy="1475009"/>
          </a:xfrm>
          <a:prstGeom prst="rect">
            <a:avLst/>
          </a:prstGeom>
        </p:spPr>
      </p:pic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4CC912DC-B841-467C-A807-461CBC781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712" y="4422588"/>
            <a:ext cx="2126175" cy="47829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A0DF448-81B1-45E0-99F9-6E1E9F513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079" y="4480571"/>
            <a:ext cx="2635864" cy="478292"/>
          </a:xfrm>
          <a:prstGeom prst="rect">
            <a:avLst/>
          </a:prstGeom>
        </p:spPr>
      </p:pic>
      <p:pic>
        <p:nvPicPr>
          <p:cNvPr id="13" name="Picture 12" descr="A picture containing drawing, flower&#10;&#10;Description automatically generated">
            <a:extLst>
              <a:ext uri="{FF2B5EF4-FFF2-40B4-BE49-F238E27FC236}">
                <a16:creationId xmlns:a16="http://schemas.microsoft.com/office/drawing/2014/main" id="{47300F78-F9BA-4B5D-9186-411B88FD6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43" y="3451309"/>
            <a:ext cx="1780168" cy="375371"/>
          </a:xfrm>
          <a:prstGeom prst="rect">
            <a:avLst/>
          </a:prstGeom>
        </p:spPr>
      </p:pic>
      <p:pic>
        <p:nvPicPr>
          <p:cNvPr id="19" name="Picture 18" descr="A picture containing food, drawing, plate&#10;&#10;Description automatically generated">
            <a:extLst>
              <a:ext uri="{FF2B5EF4-FFF2-40B4-BE49-F238E27FC236}">
                <a16:creationId xmlns:a16="http://schemas.microsoft.com/office/drawing/2014/main" id="{3DB4AA77-8740-4837-B211-9387A4A2D1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70" y="3068945"/>
            <a:ext cx="1534495" cy="945249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AC314A-A5A4-47EF-84B6-049C966722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1" y="4493910"/>
            <a:ext cx="1898607" cy="337447"/>
          </a:xfrm>
          <a:prstGeom prst="rect">
            <a:avLst/>
          </a:prstGeom>
        </p:spPr>
      </p:pic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F4E02D64-4482-4A33-BFA6-9C740E8209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338" y="4460566"/>
            <a:ext cx="1722777" cy="404134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DE5AB258-0A43-4C8B-AD17-93EAABBE1B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81" y="3261399"/>
            <a:ext cx="1853032" cy="488529"/>
          </a:xfrm>
          <a:prstGeom prst="rect">
            <a:avLst/>
          </a:prstGeom>
        </p:spPr>
      </p:pic>
      <p:pic>
        <p:nvPicPr>
          <p:cNvPr id="27" name="Picture 26" descr="A picture containing building, bridge, drawing&#10;&#10;Description automatically generated">
            <a:extLst>
              <a:ext uri="{FF2B5EF4-FFF2-40B4-BE49-F238E27FC236}">
                <a16:creationId xmlns:a16="http://schemas.microsoft.com/office/drawing/2014/main" id="{51B88511-8237-4324-9950-2101243407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56" y="3358817"/>
            <a:ext cx="1987888" cy="412977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E02413C0-5CB7-43B4-A679-01B9F5D4128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0" t="23453" r="7778" b="27605"/>
          <a:stretch/>
        </p:blipFill>
        <p:spPr>
          <a:xfrm>
            <a:off x="7070173" y="3329862"/>
            <a:ext cx="1761975" cy="445381"/>
          </a:xfrm>
          <a:prstGeom prst="rect">
            <a:avLst/>
          </a:prstGeom>
        </p:spPr>
      </p:pic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5604EA-8815-4063-805D-5C87652AED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7" y="1730309"/>
            <a:ext cx="3493659" cy="126756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B2CD56B-B7CB-4EC5-A778-498313F972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0066" y="709398"/>
            <a:ext cx="1050033" cy="780024"/>
          </a:xfrm>
          <a:prstGeom prst="rect">
            <a:avLst/>
          </a:prstGeom>
        </p:spPr>
      </p:pic>
      <p:pic>
        <p:nvPicPr>
          <p:cNvPr id="2" name="Picture 1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590349A-A10F-4315-8BB2-718165E501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560" y="4460566"/>
            <a:ext cx="1669149" cy="236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79305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890FB2B-99A4-4BE3-931C-ED3C61B5D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A6C1B2A-BED6-44D6-978D-275A7CA01640}"/>
              </a:ext>
            </a:extLst>
          </p:cNvPr>
          <p:cNvSpPr txBox="1">
            <a:spLocks/>
          </p:cNvSpPr>
          <p:nvPr/>
        </p:nvSpPr>
        <p:spPr>
          <a:xfrm>
            <a:off x="0" y="2586247"/>
            <a:ext cx="12192000" cy="957053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5400" dirty="0" err="1">
                <a:solidFill>
                  <a:schemeClr val="bg1"/>
                </a:solidFill>
                <a:latin typeface="Ubuntu" panose="020B0504030602030204" pitchFamily="34" charset="0"/>
              </a:rPr>
              <a:t>Foreword</a:t>
            </a:r>
            <a:endParaRPr lang="pl-PL" sz="54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279ECE6C-5233-48D2-92E4-C1DAF0B8D448}"/>
              </a:ext>
            </a:extLst>
          </p:cNvPr>
          <p:cNvSpPr txBox="1">
            <a:spLocks/>
          </p:cNvSpPr>
          <p:nvPr/>
        </p:nvSpPr>
        <p:spPr>
          <a:xfrm>
            <a:off x="0" y="3869845"/>
            <a:ext cx="12192000" cy="957053"/>
          </a:xfrm>
          <a:prstGeom prst="rect">
            <a:avLst/>
          </a:prstGeom>
          <a:solidFill>
            <a:srgbClr val="C00000">
              <a:alpha val="70000"/>
            </a:srgbClr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5300" dirty="0">
                <a:solidFill>
                  <a:schemeClr val="bg1"/>
                </a:solidFill>
                <a:latin typeface="Ubuntu Mono" panose="020B0509030602030204" pitchFamily="49" charset="0"/>
              </a:rPr>
              <a:t>I </a:t>
            </a:r>
            <a:r>
              <a:rPr lang="pl-PL" sz="5300" dirty="0" err="1">
                <a:solidFill>
                  <a:schemeClr val="bg1"/>
                </a:solidFill>
                <a:latin typeface="Ubuntu Mono" panose="020B0509030602030204" pitchFamily="49" charset="0"/>
              </a:rPr>
              <a:t>assume</a:t>
            </a:r>
            <a:r>
              <a:rPr lang="pl-PL" sz="5300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sz="5300" dirty="0" err="1">
                <a:solidFill>
                  <a:schemeClr val="bg1"/>
                </a:solidFill>
                <a:latin typeface="Ubuntu Mono" panose="020B0509030602030204" pitchFamily="49" charset="0"/>
              </a:rPr>
              <a:t>you</a:t>
            </a:r>
            <a:r>
              <a:rPr lang="pl-PL" sz="5300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sz="5300" dirty="0" err="1">
                <a:solidFill>
                  <a:schemeClr val="bg1"/>
                </a:solidFill>
                <a:latin typeface="Ubuntu Mono" panose="020B0509030602030204" pitchFamily="49" charset="0"/>
              </a:rPr>
              <a:t>already</a:t>
            </a:r>
            <a:r>
              <a:rPr lang="pl-PL" sz="5300" dirty="0">
                <a:solidFill>
                  <a:schemeClr val="bg1"/>
                </a:solidFill>
                <a:latin typeface="Ubuntu Mono" panose="020B0509030602030204" pitchFamily="49" charset="0"/>
              </a:rPr>
              <a:t> </a:t>
            </a:r>
            <a:r>
              <a:rPr lang="pl-PL" sz="5300" dirty="0" err="1">
                <a:solidFill>
                  <a:schemeClr val="bg1"/>
                </a:solidFill>
                <a:latin typeface="Ubuntu Mono" panose="020B0509030602030204" pitchFamily="49" charset="0"/>
              </a:rPr>
              <a:t>know</a:t>
            </a:r>
            <a:r>
              <a:rPr lang="pl-PL" sz="5300" dirty="0">
                <a:solidFill>
                  <a:schemeClr val="bg1"/>
                </a:solidFill>
                <a:latin typeface="Ubuntu Mono" panose="020B0509030602030204" pitchFamily="49" charset="0"/>
              </a:rPr>
              <a:t> most of the </a:t>
            </a:r>
            <a:r>
              <a:rPr lang="pl-PL" sz="5300" dirty="0" err="1">
                <a:solidFill>
                  <a:schemeClr val="bg1"/>
                </a:solidFill>
                <a:latin typeface="Ubuntu Mono" panose="020B0509030602030204" pitchFamily="49" charset="0"/>
              </a:rPr>
              <a:t>basics</a:t>
            </a:r>
            <a:endParaRPr lang="pl-PL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350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lazy developer">
            <a:extLst>
              <a:ext uri="{FF2B5EF4-FFF2-40B4-BE49-F238E27FC236}">
                <a16:creationId xmlns:a16="http://schemas.microsoft.com/office/drawing/2014/main" id="{55C85B24-18FF-4883-8C55-E93484DBA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F408F5-7056-41E9-A581-8F8BD0E1E7BF}"/>
              </a:ext>
            </a:extLst>
          </p:cNvPr>
          <p:cNvSpPr txBox="1"/>
          <p:nvPr/>
        </p:nvSpPr>
        <p:spPr>
          <a:xfrm>
            <a:off x="338137" y="6131867"/>
            <a:ext cx="11515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solidFill>
                  <a:schemeClr val="bg1"/>
                </a:solidFill>
              </a:rPr>
              <a:t>(The </a:t>
            </a:r>
            <a:r>
              <a:rPr lang="pl-PL" sz="3200" b="1" dirty="0" err="1">
                <a:solidFill>
                  <a:schemeClr val="bg1"/>
                </a:solidFill>
              </a:rPr>
              <a:t>guy</a:t>
            </a:r>
            <a:r>
              <a:rPr lang="pl-PL" sz="3200" b="1" dirty="0">
                <a:solidFill>
                  <a:schemeClr val="bg1"/>
                </a:solidFill>
              </a:rPr>
              <a:t>, </a:t>
            </a:r>
            <a:r>
              <a:rPr lang="pl-PL" sz="3200" b="1" dirty="0" err="1">
                <a:solidFill>
                  <a:schemeClr val="bg1"/>
                </a:solidFill>
              </a:rPr>
              <a:t>who</a:t>
            </a:r>
            <a:r>
              <a:rPr lang="pl-PL" sz="3200" b="1" dirty="0">
                <a:solidFill>
                  <a:schemeClr val="bg1"/>
                </a:solidFill>
              </a:rPr>
              <a:t> was </a:t>
            </a:r>
            <a:r>
              <a:rPr lang="pl-PL" sz="3200" b="1" dirty="0" err="1">
                <a:solidFill>
                  <a:schemeClr val="bg1"/>
                </a:solidFill>
              </a:rPr>
              <a:t>supposed</a:t>
            </a:r>
            <a:r>
              <a:rPr lang="pl-PL" sz="3200" b="1" dirty="0">
                <a:solidFill>
                  <a:schemeClr val="bg1"/>
                </a:solidFill>
              </a:rPr>
              <a:t> to </a:t>
            </a:r>
            <a:r>
              <a:rPr lang="pl-PL" sz="3200" b="1" dirty="0" err="1">
                <a:solidFill>
                  <a:schemeClr val="bg1"/>
                </a:solidFill>
              </a:rPr>
              <a:t>build</a:t>
            </a:r>
            <a:r>
              <a:rPr lang="pl-PL" sz="3200" b="1" dirty="0">
                <a:solidFill>
                  <a:schemeClr val="bg1"/>
                </a:solidFill>
              </a:rPr>
              <a:t> </a:t>
            </a:r>
            <a:r>
              <a:rPr lang="pl-PL" sz="3200" b="1" dirty="0" err="1">
                <a:solidFill>
                  <a:schemeClr val="bg1"/>
                </a:solidFill>
              </a:rPr>
              <a:t>your</a:t>
            </a:r>
            <a:r>
              <a:rPr lang="pl-PL" sz="3200" b="1" dirty="0">
                <a:solidFill>
                  <a:schemeClr val="bg1"/>
                </a:solidFill>
              </a:rPr>
              <a:t> </a:t>
            </a:r>
            <a:r>
              <a:rPr lang="pl-PL" sz="3200" b="1" dirty="0" err="1">
                <a:solidFill>
                  <a:schemeClr val="bg1"/>
                </a:solidFill>
              </a:rPr>
              <a:t>new</a:t>
            </a:r>
            <a:r>
              <a:rPr lang="pl-PL" sz="3200" b="1" dirty="0">
                <a:solidFill>
                  <a:schemeClr val="bg1"/>
                </a:solidFill>
              </a:rPr>
              <a:t> test environment)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7F1B0C-37A4-4B72-8B95-4E673C030577}"/>
              </a:ext>
            </a:extLst>
          </p:cNvPr>
          <p:cNvSpPr txBox="1"/>
          <p:nvPr/>
        </p:nvSpPr>
        <p:spPr>
          <a:xfrm>
            <a:off x="71438" y="2481159"/>
            <a:ext cx="390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solidFill>
                  <a:schemeClr val="bg1"/>
                </a:solidFill>
              </a:rPr>
              <a:t>2 </a:t>
            </a:r>
            <a:r>
              <a:rPr lang="pl-PL" sz="3200" b="1" dirty="0" err="1">
                <a:solidFill>
                  <a:schemeClr val="bg1"/>
                </a:solidFill>
              </a:rPr>
              <a:t>weeks</a:t>
            </a:r>
            <a:r>
              <a:rPr lang="pl-PL" sz="3200" b="1" dirty="0">
                <a:solidFill>
                  <a:schemeClr val="bg1"/>
                </a:solidFill>
              </a:rPr>
              <a:t> </a:t>
            </a:r>
            <a:r>
              <a:rPr lang="pl-PL" sz="3200" b="1" dirty="0" err="1">
                <a:solidFill>
                  <a:schemeClr val="bg1"/>
                </a:solidFill>
              </a:rPr>
              <a:t>later</a:t>
            </a:r>
            <a:r>
              <a:rPr lang="pl-PL" sz="3200" b="1" dirty="0">
                <a:solidFill>
                  <a:schemeClr val="bg1"/>
                </a:solidFill>
              </a:rPr>
              <a:t>…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045B2-3232-42B6-A937-C0337324583A}"/>
              </a:ext>
            </a:extLst>
          </p:cNvPr>
          <p:cNvSpPr txBox="1"/>
          <p:nvPr/>
        </p:nvSpPr>
        <p:spPr>
          <a:xfrm>
            <a:off x="71438" y="3065934"/>
            <a:ext cx="39004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b="1" dirty="0">
                <a:solidFill>
                  <a:schemeClr val="bg1"/>
                </a:solidFill>
              </a:rPr>
              <a:t>1 </a:t>
            </a:r>
            <a:r>
              <a:rPr lang="pl-PL" sz="3200" b="1" dirty="0" err="1">
                <a:solidFill>
                  <a:schemeClr val="bg1"/>
                </a:solidFill>
              </a:rPr>
              <a:t>month</a:t>
            </a:r>
            <a:r>
              <a:rPr lang="pl-PL" sz="3200" b="1" dirty="0">
                <a:solidFill>
                  <a:schemeClr val="bg1"/>
                </a:solidFill>
              </a:rPr>
              <a:t> </a:t>
            </a:r>
            <a:r>
              <a:rPr lang="pl-PL" sz="3200" b="1" dirty="0" err="1">
                <a:solidFill>
                  <a:schemeClr val="bg1"/>
                </a:solidFill>
              </a:rPr>
              <a:t>later</a:t>
            </a:r>
            <a:r>
              <a:rPr lang="pl-PL" sz="3200" b="1" dirty="0">
                <a:solidFill>
                  <a:schemeClr val="bg1"/>
                </a:solidFill>
              </a:rPr>
              <a:t>…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76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644" y="2445147"/>
            <a:ext cx="4176712" cy="1967706"/>
          </a:xfrm>
        </p:spPr>
        <p:txBody>
          <a:bodyPr>
            <a:normAutofit/>
          </a:bodyPr>
          <a:lstStyle/>
          <a:p>
            <a:pPr algn="ctr"/>
            <a:r>
              <a:rPr lang="pl-PL" sz="4800" dirty="0">
                <a:latin typeface="Ubuntu" panose="020B0504030602030204" pitchFamily="34" charset="0"/>
              </a:rPr>
              <a:t>But </a:t>
            </a:r>
            <a:r>
              <a:rPr lang="pl-PL" sz="4800" dirty="0" err="1">
                <a:latin typeface="Ubuntu" panose="020B0504030602030204" pitchFamily="34" charset="0"/>
              </a:rPr>
              <a:t>why</a:t>
            </a:r>
            <a:r>
              <a:rPr lang="pl-PL" sz="4800" dirty="0">
                <a:latin typeface="Ubuntu" panose="020B0504030602030204" pitchFamily="34" charset="0"/>
              </a:rPr>
              <a:t>?</a:t>
            </a:r>
            <a:endParaRPr lang="en-US" sz="4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51314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CB81B-C765-4254-93AC-17B78EEEC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1482" y="2445147"/>
            <a:ext cx="13034963" cy="1967706"/>
          </a:xfrm>
        </p:spPr>
        <p:txBody>
          <a:bodyPr>
            <a:normAutofit/>
          </a:bodyPr>
          <a:lstStyle/>
          <a:p>
            <a:pPr algn="ctr"/>
            <a:r>
              <a:rPr lang="pl-PL" sz="4800" dirty="0" err="1">
                <a:latin typeface="Ubuntu" panose="020B0504030602030204" pitchFamily="34" charset="0"/>
              </a:rPr>
              <a:t>Because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some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things</a:t>
            </a:r>
            <a:r>
              <a:rPr lang="pl-PL" sz="4800" dirty="0">
                <a:latin typeface="Ubuntu" panose="020B0504030602030204" pitchFamily="34" charset="0"/>
              </a:rPr>
              <a:t> </a:t>
            </a:r>
            <a:r>
              <a:rPr lang="pl-PL" sz="4800" dirty="0" err="1">
                <a:latin typeface="Ubuntu" panose="020B0504030602030204" pitchFamily="34" charset="0"/>
              </a:rPr>
              <a:t>can’t</a:t>
            </a:r>
            <a:r>
              <a:rPr lang="pl-PL" sz="4800" dirty="0">
                <a:latin typeface="Ubuntu" panose="020B0504030602030204" pitchFamily="34" charset="0"/>
              </a:rPr>
              <a:t> be </a:t>
            </a:r>
            <a:r>
              <a:rPr lang="pl-PL" sz="4800" dirty="0" err="1">
                <a:latin typeface="Ubuntu" panose="020B0504030602030204" pitchFamily="34" charset="0"/>
              </a:rPr>
              <a:t>mocked</a:t>
            </a:r>
            <a:r>
              <a:rPr lang="pl-PL" sz="4800" dirty="0">
                <a:latin typeface="Ubuntu" panose="020B0504030602030204" pitchFamily="34" charset="0"/>
              </a:rPr>
              <a:t> …</a:t>
            </a:r>
            <a:endParaRPr lang="en-US" sz="4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1835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whale">
            <a:extLst>
              <a:ext uri="{FF2B5EF4-FFF2-40B4-BE49-F238E27FC236}">
                <a16:creationId xmlns:a16="http://schemas.microsoft.com/office/drawing/2014/main" id="{BEF749B6-B388-4B33-8816-57BC03C6F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5FA3CECD-FF96-4AAE-A251-2BEF1189A259}"/>
              </a:ext>
            </a:extLst>
          </p:cNvPr>
          <p:cNvSpPr txBox="1">
            <a:spLocks/>
          </p:cNvSpPr>
          <p:nvPr/>
        </p:nvSpPr>
        <p:spPr>
          <a:xfrm>
            <a:off x="0" y="2971467"/>
            <a:ext cx="12192000" cy="915065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5400" dirty="0">
                <a:solidFill>
                  <a:schemeClr val="bg1"/>
                </a:solidFill>
                <a:latin typeface="Ubuntu Mono" panose="020B0509030602030204" pitchFamily="49" charset="0"/>
              </a:rPr>
              <a:t>Docker to the </a:t>
            </a:r>
            <a:r>
              <a:rPr lang="pl-PL" sz="5400" dirty="0" err="1">
                <a:solidFill>
                  <a:schemeClr val="bg1"/>
                </a:solidFill>
                <a:latin typeface="Ubuntu Mono" panose="020B0509030602030204" pitchFamily="49" charset="0"/>
              </a:rPr>
              <a:t>rescue</a:t>
            </a:r>
            <a:endParaRPr lang="pl-PL" sz="5400" dirty="0">
              <a:solidFill>
                <a:schemeClr val="bg1"/>
              </a:solidFill>
              <a:latin typeface="Ubuntu Mono" panose="020B0509030602030204" pitchFamily="49" charset="0"/>
            </a:endParaRPr>
          </a:p>
        </p:txBody>
      </p:sp>
      <p:pic>
        <p:nvPicPr>
          <p:cNvPr id="5" name="Picture 6" descr="Image result for docker logo png">
            <a:extLst>
              <a:ext uri="{FF2B5EF4-FFF2-40B4-BE49-F238E27FC236}">
                <a16:creationId xmlns:a16="http://schemas.microsoft.com/office/drawing/2014/main" id="{E8FAC1B5-25D3-481B-B499-83A0F01BA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427" y="289516"/>
            <a:ext cx="1551425" cy="111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23069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772</Words>
  <Application>Microsoft Office PowerPoint</Application>
  <PresentationFormat>Widescreen</PresentationFormat>
  <Paragraphs>189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Segoe UI</vt:lpstr>
      <vt:lpstr>Ubuntu</vt:lpstr>
      <vt:lpstr>Ubuntu Mono</vt:lpstr>
      <vt:lpstr>Office Theme</vt:lpstr>
      <vt:lpstr>Ephemeral test environments with Azure DevOps, Docker &amp; AKS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why?</vt:lpstr>
      <vt:lpstr>Because some things can’t be mocked …</vt:lpstr>
      <vt:lpstr>PowerPoint Presentation</vt:lpstr>
      <vt:lpstr>Docker-Compose</vt:lpstr>
      <vt:lpstr>Docker-Compose (Example)</vt:lpstr>
      <vt:lpstr>Ephemeral test env using Docker-Compose</vt:lpstr>
      <vt:lpstr>Startup  Synchronization</vt:lpstr>
      <vt:lpstr>Ephemeral test env CI isolation</vt:lpstr>
      <vt:lpstr>This is good for PR-level integration testing</vt:lpstr>
      <vt:lpstr>PowerPoint Presentation</vt:lpstr>
      <vt:lpstr>Kubernetes Pods</vt:lpstr>
      <vt:lpstr>Kubernetes Deployments</vt:lpstr>
      <vt:lpstr>Kubernetes Services</vt:lpstr>
      <vt:lpstr>Kubernetes Services</vt:lpstr>
      <vt:lpstr>Kubernetes Ingress</vt:lpstr>
      <vt:lpstr>Ephemeral test env CI isolation</vt:lpstr>
      <vt:lpstr>But how do we get there?</vt:lpstr>
      <vt:lpstr>PowerPoint Presentation</vt:lpstr>
      <vt:lpstr>PowerPoint Presentation</vt:lpstr>
      <vt:lpstr>DNS Setup</vt:lpstr>
      <vt:lpstr>SSL Setup</vt:lpstr>
      <vt:lpstr>SSL Setup</vt:lpstr>
      <vt:lpstr>So how do we automate this…?</vt:lpstr>
      <vt:lpstr>Let’s consider our tooling options…</vt:lpstr>
      <vt:lpstr>PowerPoint Presentation</vt:lpstr>
      <vt:lpstr>Pipeline basics</vt:lpstr>
      <vt:lpstr>Pipeline basics</vt:lpstr>
      <vt:lpstr>What else is there?</vt:lpstr>
      <vt:lpstr>PowerPoint Presentation</vt:lpstr>
      <vt:lpstr>PowerPoint Presentation</vt:lpstr>
      <vt:lpstr>So how do we setup such a pipeline?</vt:lpstr>
      <vt:lpstr>PowerPoint Presentation</vt:lpstr>
      <vt:lpstr>How to clean up?</vt:lpstr>
      <vt:lpstr>PowerPoint Presentation</vt:lpstr>
      <vt:lpstr>PowerPoint Presentation</vt:lpstr>
      <vt:lpstr>PowerPoint Presentation</vt:lpstr>
      <vt:lpstr>Don't forget to rate my session in Mobile App!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Emil Wasilewski</dc:creator>
  <cp:lastModifiedBy>Maciej Misztal</cp:lastModifiedBy>
  <cp:revision>7</cp:revision>
  <dcterms:created xsi:type="dcterms:W3CDTF">2019-03-27T11:25:35Z</dcterms:created>
  <dcterms:modified xsi:type="dcterms:W3CDTF">2020-03-03T00:35:07Z</dcterms:modified>
</cp:coreProperties>
</file>